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92" r:id="rId2"/>
    <p:sldId id="273" r:id="rId3"/>
    <p:sldId id="299" r:id="rId4"/>
    <p:sldId id="350" r:id="rId5"/>
    <p:sldId id="276" r:id="rId6"/>
    <p:sldId id="300" r:id="rId7"/>
    <p:sldId id="301" r:id="rId8"/>
    <p:sldId id="275" r:id="rId9"/>
    <p:sldId id="302" r:id="rId10"/>
    <p:sldId id="303" r:id="rId11"/>
    <p:sldId id="274" r:id="rId12"/>
    <p:sldId id="304" r:id="rId13"/>
    <p:sldId id="305" r:id="rId14"/>
    <p:sldId id="272" r:id="rId15"/>
    <p:sldId id="306" r:id="rId16"/>
    <p:sldId id="307" r:id="rId17"/>
    <p:sldId id="270" r:id="rId18"/>
    <p:sldId id="308" r:id="rId19"/>
    <p:sldId id="309" r:id="rId20"/>
    <p:sldId id="271" r:id="rId21"/>
    <p:sldId id="312" r:id="rId22"/>
    <p:sldId id="313" r:id="rId23"/>
    <p:sldId id="266" r:id="rId24"/>
    <p:sldId id="314" r:id="rId25"/>
    <p:sldId id="315" r:id="rId26"/>
    <p:sldId id="277" r:id="rId27"/>
    <p:sldId id="316" r:id="rId28"/>
    <p:sldId id="317" r:id="rId29"/>
    <p:sldId id="279" r:id="rId30"/>
    <p:sldId id="318" r:id="rId31"/>
    <p:sldId id="319" r:id="rId32"/>
    <p:sldId id="280" r:id="rId33"/>
    <p:sldId id="322" r:id="rId34"/>
    <p:sldId id="323" r:id="rId35"/>
    <p:sldId id="281" r:id="rId36"/>
    <p:sldId id="324" r:id="rId37"/>
    <p:sldId id="325" r:id="rId38"/>
    <p:sldId id="282" r:id="rId39"/>
    <p:sldId id="327" r:id="rId40"/>
    <p:sldId id="326" r:id="rId41"/>
    <p:sldId id="283" r:id="rId42"/>
    <p:sldId id="328" r:id="rId43"/>
    <p:sldId id="329" r:id="rId44"/>
    <p:sldId id="284" r:id="rId45"/>
    <p:sldId id="330" r:id="rId46"/>
    <p:sldId id="331" r:id="rId47"/>
    <p:sldId id="285" r:id="rId48"/>
    <p:sldId id="332" r:id="rId49"/>
    <p:sldId id="333" r:id="rId50"/>
    <p:sldId id="286" r:id="rId51"/>
    <p:sldId id="334" r:id="rId52"/>
    <p:sldId id="335" r:id="rId53"/>
    <p:sldId id="287" r:id="rId54"/>
    <p:sldId id="336" r:id="rId55"/>
    <p:sldId id="337" r:id="rId56"/>
    <p:sldId id="288" r:id="rId57"/>
    <p:sldId id="338" r:id="rId58"/>
    <p:sldId id="339" r:id="rId59"/>
    <p:sldId id="289" r:id="rId60"/>
    <p:sldId id="340" r:id="rId61"/>
    <p:sldId id="341" r:id="rId62"/>
    <p:sldId id="290" r:id="rId63"/>
    <p:sldId id="342" r:id="rId64"/>
    <p:sldId id="343" r:id="rId65"/>
    <p:sldId id="295" r:id="rId66"/>
    <p:sldId id="344" r:id="rId67"/>
    <p:sldId id="347" r:id="rId68"/>
    <p:sldId id="349" r:id="rId69"/>
    <p:sldId id="348" r:id="rId70"/>
    <p:sldId id="345" r:id="rId7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7F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65" d="100"/>
          <a:sy n="65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3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slide" Target="../slides/slide31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slide" Target="../slides/slide33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slide" Target="../slides/slide36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slide" Target="../slides/slide40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slide" Target="../slides/slide43.xml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slide" Target="../slides/slide46.xml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slide" Target="../slides/slide49.xml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slide" Target="../slides/slide51.xml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slide" Target="../slides/slide55.xml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slide" Target="../slides/slide5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" Target="../slides/slide7.xml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slide" Target="../slides/slide60.xml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slide" Target="../slides/slide64.xml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slide" Target="../slides/slide6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" Target="../slides/slide10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3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" Target="../slides/slide16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9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slide" Target="../slides/slide22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slide" Target="../slides/slide25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slide" Target="../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dirty="0"/>
            <a:t>1. QUAL NOME DO LÍQUIDO ORIUNDO DO LIXO DECOMPOSTO QUE CONTAMINA O SOLO?</a:t>
          </a:r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30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30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3000" b="1" dirty="0"/>
            <a:t>A – </a:t>
          </a:r>
          <a:r>
            <a:rPr lang="pt-BR" sz="3000" dirty="0"/>
            <a:t> Solvente.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30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30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3000" b="1" dirty="0"/>
            <a:t>B – </a:t>
          </a:r>
          <a:r>
            <a:rPr lang="pt-BR" sz="3000" dirty="0"/>
            <a:t> Chorume.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30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30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3000" b="1" dirty="0"/>
            <a:t>C – </a:t>
          </a:r>
          <a:r>
            <a:rPr lang="pt-BR" sz="3000" dirty="0"/>
            <a:t> Ácido.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30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3000"/>
        </a:p>
      </dgm:t>
    </dgm:pt>
    <dgm:pt modelId="{5C26328C-5B6E-4F2C-9F52-1191A818AA51}">
      <dgm:prSet custT="1"/>
      <dgm:spPr/>
      <dgm:t>
        <a:bodyPr/>
        <a:lstStyle/>
        <a:p>
          <a:pPr rtl="0"/>
          <a:r>
            <a:rPr lang="pt-BR" sz="3000" b="1" dirty="0"/>
            <a:t>D – </a:t>
          </a:r>
          <a:r>
            <a:rPr lang="pt-BR" sz="3000" dirty="0"/>
            <a:t>Etanol.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B9D8F-38F4-4891-9090-51D21CABCA62}" type="parTrans" cxnId="{0DF009A1-AF30-41B6-8B84-7B1B8EC3F1A5}">
      <dgm:prSet/>
      <dgm:spPr/>
      <dgm:t>
        <a:bodyPr/>
        <a:lstStyle/>
        <a:p>
          <a:endParaRPr lang="pt-BR" sz="3000"/>
        </a:p>
      </dgm:t>
    </dgm:pt>
    <dgm:pt modelId="{464CF8F5-3933-4E77-84BF-514C03FEBC40}" type="sibTrans" cxnId="{0DF009A1-AF30-41B6-8B84-7B1B8EC3F1A5}">
      <dgm:prSet/>
      <dgm:spPr/>
      <dgm:t>
        <a:bodyPr/>
        <a:lstStyle/>
        <a:p>
          <a:endParaRPr lang="pt-BR" sz="3000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A8494E6A-449C-4BC6-98A7-99B57DCFBBDC}" type="pres">
      <dgm:prSet presAssocID="{5C26328C-5B6E-4F2C-9F52-1191A818AA51}" presName="parentText" presStyleLbl="node1" presStyleIdx="4" presStyleCnt="5" custLinFactNeighborX="91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611AC6-6890-4621-8F5B-F2E5190F812D}" type="presOf" srcId="{5CAD050A-95D2-4A8D-A2EB-5F1403EDFFFF}" destId="{6F77C514-C18D-44F9-88D1-F9A31139BDDA}" srcOrd="0" destOrd="0" presId="urn:microsoft.com/office/officeart/2005/8/layout/vList2"/>
    <dgm:cxn modelId="{FFAFE14E-06E5-4FB3-9420-300BBD5E3070}" type="presOf" srcId="{06920462-20F2-4592-A560-F1E6A95C7B96}" destId="{42754851-473B-40D1-B9EB-DC8CD0157A8B}" srcOrd="0" destOrd="0" presId="urn:microsoft.com/office/officeart/2005/8/layout/vList2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0DF009A1-AF30-41B6-8B84-7B1B8EC3F1A5}" srcId="{06920462-20F2-4592-A560-F1E6A95C7B96}" destId="{5C26328C-5B6E-4F2C-9F52-1191A818AA51}" srcOrd="4" destOrd="0" parTransId="{E4CB9D8F-38F4-4891-9090-51D21CABCA62}" sibTransId="{464CF8F5-3933-4E77-84BF-514C03FEBC40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F0AC030E-C987-4F04-9C74-C5F2D2C14C92}" type="presOf" srcId="{F53FFE0E-A9AF-457A-B9B7-FAA065BE6744}" destId="{42803E6B-256D-44D5-BA91-7255D55A679A}" srcOrd="0" destOrd="0" presId="urn:microsoft.com/office/officeart/2005/8/layout/vList2"/>
    <dgm:cxn modelId="{26F0B928-F276-47EF-BC86-2C408FCEA7D9}" type="presOf" srcId="{7E4455F7-25A2-409A-A131-38B9AA7C53C2}" destId="{4C3A8C5A-884A-46A8-B948-181394A54C6B}" srcOrd="0" destOrd="0" presId="urn:microsoft.com/office/officeart/2005/8/layout/vList2"/>
    <dgm:cxn modelId="{9616CE86-CB26-45B4-B399-CAFDDA7208B7}" type="presOf" srcId="{5C26328C-5B6E-4F2C-9F52-1191A818AA51}" destId="{A8494E6A-449C-4BC6-98A7-99B57DCFBBDC}" srcOrd="0" destOrd="0" presId="urn:microsoft.com/office/officeart/2005/8/layout/vList2"/>
    <dgm:cxn modelId="{16D0CAD6-B164-4650-B9BE-48D12F9A7489}" type="presOf" srcId="{6BDAF0DC-58A4-44F5-8E24-20A174916E6B}" destId="{31EF9505-A556-4E2E-9215-841C46BF949F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1DFAC5E0-1C92-49EC-A29D-D9A3E79F04BB}" type="presParOf" srcId="{42754851-473B-40D1-B9EB-DC8CD0157A8B}" destId="{42803E6B-256D-44D5-BA91-7255D55A679A}" srcOrd="0" destOrd="0" presId="urn:microsoft.com/office/officeart/2005/8/layout/vList2"/>
    <dgm:cxn modelId="{8987F9A8-E28D-4030-88D9-E9FDE2F1D0A6}" type="presParOf" srcId="{42754851-473B-40D1-B9EB-DC8CD0157A8B}" destId="{5831674D-6348-4825-A83E-AB4828D290C7}" srcOrd="1" destOrd="0" presId="urn:microsoft.com/office/officeart/2005/8/layout/vList2"/>
    <dgm:cxn modelId="{18C46C10-1492-43F2-A3FA-14090765CFC1}" type="presParOf" srcId="{42754851-473B-40D1-B9EB-DC8CD0157A8B}" destId="{6F77C514-C18D-44F9-88D1-F9A31139BDDA}" srcOrd="2" destOrd="0" presId="urn:microsoft.com/office/officeart/2005/8/layout/vList2"/>
    <dgm:cxn modelId="{8EBF6AFE-036D-458A-8C5D-1BB46E2FD4CD}" type="presParOf" srcId="{42754851-473B-40D1-B9EB-DC8CD0157A8B}" destId="{B79F94BF-DA10-4849-B58B-7EC44244B62D}" srcOrd="3" destOrd="0" presId="urn:microsoft.com/office/officeart/2005/8/layout/vList2"/>
    <dgm:cxn modelId="{CC796908-0062-4EDD-A6B9-27C57435CE79}" type="presParOf" srcId="{42754851-473B-40D1-B9EB-DC8CD0157A8B}" destId="{4C3A8C5A-884A-46A8-B948-181394A54C6B}" srcOrd="4" destOrd="0" presId="urn:microsoft.com/office/officeart/2005/8/layout/vList2"/>
    <dgm:cxn modelId="{6615951C-1AF7-4252-BEEA-8F2F6BEECEB0}" type="presParOf" srcId="{42754851-473B-40D1-B9EB-DC8CD0157A8B}" destId="{0AB63F75-38BE-4250-A17F-B94D5AD39D84}" srcOrd="5" destOrd="0" presId="urn:microsoft.com/office/officeart/2005/8/layout/vList2"/>
    <dgm:cxn modelId="{CE9D2BCD-0BB3-4D39-AB2F-525FEBD46AC5}" type="presParOf" srcId="{42754851-473B-40D1-B9EB-DC8CD0157A8B}" destId="{31EF9505-A556-4E2E-9215-841C46BF949F}" srcOrd="6" destOrd="0" presId="urn:microsoft.com/office/officeart/2005/8/layout/vList2"/>
    <dgm:cxn modelId="{E36C7087-010A-4131-9B0C-EF518FDE1077}" type="presParOf" srcId="{42754851-473B-40D1-B9EB-DC8CD0157A8B}" destId="{66A46C0A-D412-4902-945A-41A3032AF979}" srcOrd="7" destOrd="0" presId="urn:microsoft.com/office/officeart/2005/8/layout/vList2"/>
    <dgm:cxn modelId="{4DDB737F-F4B2-4BDF-897C-22D88A59C88C}" type="presParOf" srcId="{42754851-473B-40D1-B9EB-DC8CD0157A8B}" destId="{A8494E6A-449C-4BC6-98A7-99B57DCFBB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2800" b="1" i="0" dirty="0"/>
            <a:t>11. O EFEITO ESTUFA É:</a:t>
          </a:r>
          <a:endParaRPr lang="pt-BR" sz="28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2800" b="1" dirty="0"/>
            <a:t>A – </a:t>
          </a:r>
          <a:r>
            <a:rPr lang="pt-BR" sz="2800" b="0" dirty="0"/>
            <a:t>D</a:t>
          </a:r>
          <a:r>
            <a:rPr lang="pt-BR" sz="2800" b="0" i="0" dirty="0"/>
            <a:t>iminuição da qualidade de ar na atmosfera.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2800" b="1" dirty="0"/>
            <a:t>C – </a:t>
          </a:r>
          <a:r>
            <a:rPr lang="pt-BR" sz="2800" b="0" i="0" dirty="0"/>
            <a:t>Uma anormalidade meteorológica.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rtl="0"/>
          <a:r>
            <a:rPr lang="pt-BR" sz="2800" b="1" dirty="0"/>
            <a:t>D – </a:t>
          </a:r>
          <a:r>
            <a:rPr lang="pt-BR" sz="2800" b="0" i="0" dirty="0"/>
            <a:t>O superaquecimento causado pelos fornos e churrasqueiras.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2800" b="1" dirty="0"/>
            <a:t>B – </a:t>
          </a:r>
          <a:r>
            <a:rPr lang="pt-BR" sz="2800" b="0" i="0" dirty="0"/>
            <a:t>É um fenômeno natural ocasionado pela concentração de gases na atmosfera mantendo a temperatura adequada na terra.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 custScaleY="627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 custScaleY="132656" custLinFactY="104" custLinFactNeighborX="-15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255A56-735F-4B60-94EC-F9C1CFFE669B}" type="presOf" srcId="{6BDAF0DC-58A4-44F5-8E24-20A174916E6B}" destId="{31EF9505-A556-4E2E-9215-841C46BF949F}" srcOrd="0" destOrd="0" presId="urn:microsoft.com/office/officeart/2005/8/layout/vList2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DC5B6030-BA1E-4D96-998A-90C5FA8D0966}" type="presOf" srcId="{5CAD050A-95D2-4A8D-A2EB-5F1403EDFFFF}" destId="{6F77C514-C18D-44F9-88D1-F9A31139BDDA}" srcOrd="0" destOrd="0" presId="urn:microsoft.com/office/officeart/2005/8/layout/vList2"/>
    <dgm:cxn modelId="{433BAED4-6C43-410B-92B2-409E3DC3971E}" type="presOf" srcId="{2FC05587-0C31-45A7-8FE3-9731B8798D4B}" destId="{59566E76-4347-4D22-98E8-32F8CF43F164}" srcOrd="0" destOrd="0" presId="urn:microsoft.com/office/officeart/2005/8/layout/vList2"/>
    <dgm:cxn modelId="{541A693F-824F-4C7E-A8B9-14317EF88DF2}" type="presOf" srcId="{06920462-20F2-4592-A560-F1E6A95C7B96}" destId="{42754851-473B-40D1-B9EB-DC8CD0157A8B}" srcOrd="0" destOrd="0" presId="urn:microsoft.com/office/officeart/2005/8/layout/vList2"/>
    <dgm:cxn modelId="{81F99875-1220-4864-BBE8-6E0A495D9D44}" type="presOf" srcId="{F53FFE0E-A9AF-457A-B9B7-FAA065BE6744}" destId="{42803E6B-256D-44D5-BA91-7255D55A679A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F48D4E24-A509-425C-B726-37CE7C87951E}" type="presOf" srcId="{7E4455F7-25A2-409A-A131-38B9AA7C53C2}" destId="{4C3A8C5A-884A-46A8-B948-181394A54C6B}" srcOrd="0" destOrd="0" presId="urn:microsoft.com/office/officeart/2005/8/layout/vList2"/>
    <dgm:cxn modelId="{F79D7EA3-6426-4148-AC99-4EE75395A4BC}" type="presParOf" srcId="{42754851-473B-40D1-B9EB-DC8CD0157A8B}" destId="{42803E6B-256D-44D5-BA91-7255D55A679A}" srcOrd="0" destOrd="0" presId="urn:microsoft.com/office/officeart/2005/8/layout/vList2"/>
    <dgm:cxn modelId="{8776BF20-991D-419D-A929-22A2F4A6B4B1}" type="presParOf" srcId="{42754851-473B-40D1-B9EB-DC8CD0157A8B}" destId="{5831674D-6348-4825-A83E-AB4828D290C7}" srcOrd="1" destOrd="0" presId="urn:microsoft.com/office/officeart/2005/8/layout/vList2"/>
    <dgm:cxn modelId="{8A9623E7-15AE-4349-8C20-ED2A6B40E43E}" type="presParOf" srcId="{42754851-473B-40D1-B9EB-DC8CD0157A8B}" destId="{6F77C514-C18D-44F9-88D1-F9A31139BDDA}" srcOrd="2" destOrd="0" presId="urn:microsoft.com/office/officeart/2005/8/layout/vList2"/>
    <dgm:cxn modelId="{33D11E53-AFFA-4E40-9DB9-C15CA208B26F}" type="presParOf" srcId="{42754851-473B-40D1-B9EB-DC8CD0157A8B}" destId="{B79F94BF-DA10-4849-B58B-7EC44244B62D}" srcOrd="3" destOrd="0" presId="urn:microsoft.com/office/officeart/2005/8/layout/vList2"/>
    <dgm:cxn modelId="{C988E367-8D82-4A7B-8C69-8A1370217AD7}" type="presParOf" srcId="{42754851-473B-40D1-B9EB-DC8CD0157A8B}" destId="{4C3A8C5A-884A-46A8-B948-181394A54C6B}" srcOrd="4" destOrd="0" presId="urn:microsoft.com/office/officeart/2005/8/layout/vList2"/>
    <dgm:cxn modelId="{618BF93E-70F2-4C54-A547-7292585F1107}" type="presParOf" srcId="{42754851-473B-40D1-B9EB-DC8CD0157A8B}" destId="{0AB63F75-38BE-4250-A17F-B94D5AD39D84}" srcOrd="5" destOrd="0" presId="urn:microsoft.com/office/officeart/2005/8/layout/vList2"/>
    <dgm:cxn modelId="{149B52CC-A0D4-4E7D-9E95-D9D714D74D87}" type="presParOf" srcId="{42754851-473B-40D1-B9EB-DC8CD0157A8B}" destId="{31EF9505-A556-4E2E-9215-841C46BF949F}" srcOrd="6" destOrd="0" presId="urn:microsoft.com/office/officeart/2005/8/layout/vList2"/>
    <dgm:cxn modelId="{97E7D1B1-4B62-4202-9866-AB27C67B075A}" type="presParOf" srcId="{42754851-473B-40D1-B9EB-DC8CD0157A8B}" destId="{66A46C0A-D412-4902-945A-41A3032AF979}" srcOrd="7" destOrd="0" presId="urn:microsoft.com/office/officeart/2005/8/layout/vList2"/>
    <dgm:cxn modelId="{2430C29A-D727-44BB-87F0-B68C0C14744D}" type="presParOf" srcId="{42754851-473B-40D1-B9EB-DC8CD0157A8B}" destId="{59566E76-4347-4D22-98E8-32F8CF43F164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2800" b="1" i="0" dirty="0"/>
            <a:t>13. A DEGRADAÇÃO DO SOLO PODE OCASIONAR:</a:t>
          </a:r>
          <a:endParaRPr lang="pt-BR" sz="28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2800" b="1" dirty="0"/>
            <a:t>A – </a:t>
          </a:r>
          <a:r>
            <a:rPr lang="pt-BR" sz="2800" b="0" dirty="0"/>
            <a:t>D</a:t>
          </a:r>
          <a:r>
            <a:rPr lang="pt-BR" sz="2800" b="0" i="0" dirty="0"/>
            <a:t>esertificação e/ou perda de nutrientes.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2800" b="1" dirty="0"/>
            <a:t>B – </a:t>
          </a:r>
          <a:r>
            <a:rPr lang="pt-BR" sz="2800" b="0" dirty="0"/>
            <a:t>L</a:t>
          </a:r>
          <a:r>
            <a:rPr lang="pt-BR" sz="2800" b="0" i="0" dirty="0"/>
            <a:t>ocais para depósito de lixo.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2800" b="1" dirty="0"/>
            <a:t>C – </a:t>
          </a:r>
          <a:r>
            <a:rPr lang="pt-BR" sz="2800" b="0" dirty="0"/>
            <a:t>O</a:t>
          </a:r>
          <a:r>
            <a:rPr lang="pt-BR" sz="2800" b="0" i="0" dirty="0"/>
            <a:t> crescimento de novas florestas.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rtl="0"/>
          <a:r>
            <a:rPr lang="pt-BR" sz="2800" b="1" dirty="0"/>
            <a:t>D – </a:t>
          </a:r>
          <a:r>
            <a:rPr lang="pt-BR" sz="2800" b="0" dirty="0"/>
            <a:t>L</a:t>
          </a:r>
          <a:r>
            <a:rPr lang="pt-BR" sz="2800" b="0" i="0" dirty="0"/>
            <a:t>ocais mais apropriados para construções.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944A845C-1980-46CD-B225-3FDB9CCB7B06}" type="presOf" srcId="{2FC05587-0C31-45A7-8FE3-9731B8798D4B}" destId="{59566E76-4347-4D22-98E8-32F8CF43F164}" srcOrd="0" destOrd="0" presId="urn:microsoft.com/office/officeart/2005/8/layout/vList2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B7494EDC-0EA5-4FF6-817D-72BE2D416E6E}" type="presOf" srcId="{5CAD050A-95D2-4A8D-A2EB-5F1403EDFFFF}" destId="{6F77C514-C18D-44F9-88D1-F9A31139BDDA}" srcOrd="0" destOrd="0" presId="urn:microsoft.com/office/officeart/2005/8/layout/vList2"/>
    <dgm:cxn modelId="{A1979AA7-284F-46C8-96D3-00C17FA33E96}" type="presOf" srcId="{6BDAF0DC-58A4-44F5-8E24-20A174916E6B}" destId="{31EF9505-A556-4E2E-9215-841C46BF949F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7B47CF61-99B7-4B90-A44C-4FC3ED1AE410}" type="presOf" srcId="{06920462-20F2-4592-A560-F1E6A95C7B96}" destId="{42754851-473B-40D1-B9EB-DC8CD0157A8B}" srcOrd="0" destOrd="0" presId="urn:microsoft.com/office/officeart/2005/8/layout/vList2"/>
    <dgm:cxn modelId="{B64D226C-10BD-4B31-92EC-D82FA4F891FD}" type="presOf" srcId="{7E4455F7-25A2-409A-A131-38B9AA7C53C2}" destId="{4C3A8C5A-884A-46A8-B948-181394A54C6B}" srcOrd="0" destOrd="0" presId="urn:microsoft.com/office/officeart/2005/8/layout/vList2"/>
    <dgm:cxn modelId="{489DA33B-82B0-420C-9AF7-92B9A245A9F7}" type="presOf" srcId="{F53FFE0E-A9AF-457A-B9B7-FAA065BE6744}" destId="{42803E6B-256D-44D5-BA91-7255D55A679A}" srcOrd="0" destOrd="0" presId="urn:microsoft.com/office/officeart/2005/8/layout/vList2"/>
    <dgm:cxn modelId="{7D885608-A947-43C0-BE51-0D0051F0E4CC}" type="presParOf" srcId="{42754851-473B-40D1-B9EB-DC8CD0157A8B}" destId="{42803E6B-256D-44D5-BA91-7255D55A679A}" srcOrd="0" destOrd="0" presId="urn:microsoft.com/office/officeart/2005/8/layout/vList2"/>
    <dgm:cxn modelId="{E1FA9D27-C3D6-44C5-8423-546F3575DDDB}" type="presParOf" srcId="{42754851-473B-40D1-B9EB-DC8CD0157A8B}" destId="{5831674D-6348-4825-A83E-AB4828D290C7}" srcOrd="1" destOrd="0" presId="urn:microsoft.com/office/officeart/2005/8/layout/vList2"/>
    <dgm:cxn modelId="{BA5D5411-091E-476D-9EAB-CD0D0F598212}" type="presParOf" srcId="{42754851-473B-40D1-B9EB-DC8CD0157A8B}" destId="{6F77C514-C18D-44F9-88D1-F9A31139BDDA}" srcOrd="2" destOrd="0" presId="urn:microsoft.com/office/officeart/2005/8/layout/vList2"/>
    <dgm:cxn modelId="{94878CC7-9237-40EC-83DE-012FB9A2EC82}" type="presParOf" srcId="{42754851-473B-40D1-B9EB-DC8CD0157A8B}" destId="{B79F94BF-DA10-4849-B58B-7EC44244B62D}" srcOrd="3" destOrd="0" presId="urn:microsoft.com/office/officeart/2005/8/layout/vList2"/>
    <dgm:cxn modelId="{80CA38E3-6CE3-416E-AB6D-AF4A39BBF88A}" type="presParOf" srcId="{42754851-473B-40D1-B9EB-DC8CD0157A8B}" destId="{4C3A8C5A-884A-46A8-B948-181394A54C6B}" srcOrd="4" destOrd="0" presId="urn:microsoft.com/office/officeart/2005/8/layout/vList2"/>
    <dgm:cxn modelId="{4552AE9B-4EBE-4B52-8A90-0115472EDA48}" type="presParOf" srcId="{42754851-473B-40D1-B9EB-DC8CD0157A8B}" destId="{0AB63F75-38BE-4250-A17F-B94D5AD39D84}" srcOrd="5" destOrd="0" presId="urn:microsoft.com/office/officeart/2005/8/layout/vList2"/>
    <dgm:cxn modelId="{ADBCDE02-DD9F-4797-A935-5EB42E91736E}" type="presParOf" srcId="{42754851-473B-40D1-B9EB-DC8CD0157A8B}" destId="{31EF9505-A556-4E2E-9215-841C46BF949F}" srcOrd="6" destOrd="0" presId="urn:microsoft.com/office/officeart/2005/8/layout/vList2"/>
    <dgm:cxn modelId="{E45DDEBE-8BC2-43DB-94AE-287A6CE83A4F}" type="presParOf" srcId="{42754851-473B-40D1-B9EB-DC8CD0157A8B}" destId="{66A46C0A-D412-4902-945A-41A3032AF979}" srcOrd="7" destOrd="0" presId="urn:microsoft.com/office/officeart/2005/8/layout/vList2"/>
    <dgm:cxn modelId="{10D09601-72C8-47F4-8D78-5863E0187FBA}" type="presParOf" srcId="{42754851-473B-40D1-B9EB-DC8CD0157A8B}" destId="{59566E76-4347-4D22-98E8-32F8CF43F164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2800" b="1" i="0" dirty="0"/>
            <a:t>14. O QUE É CHORUME?</a:t>
          </a:r>
          <a:endParaRPr lang="pt-BR" sz="28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2800" b="1" dirty="0"/>
            <a:t>A – </a:t>
          </a:r>
          <a:r>
            <a:rPr lang="pt-BR" sz="2800" b="0" i="0" dirty="0"/>
            <a:t>Um líquido escuro gerado pela degradação dos resíduos orgânicos.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2800" b="1" dirty="0"/>
            <a:t>B – </a:t>
          </a:r>
          <a:r>
            <a:rPr lang="pt-BR" sz="2800" b="0" i="0" dirty="0"/>
            <a:t>O mesmo que estrume.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2800" b="1" dirty="0"/>
            <a:t>C – </a:t>
          </a:r>
          <a:r>
            <a:rPr lang="pt-BR" sz="2800" b="0" dirty="0"/>
            <a:t>As chuvas ácidas</a:t>
          </a:r>
          <a:r>
            <a:rPr lang="pt-BR" sz="2800" b="0" i="0" dirty="0"/>
            <a:t>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rtl="0"/>
          <a:r>
            <a:rPr lang="pt-BR" sz="2800" b="1" dirty="0"/>
            <a:t>D – </a:t>
          </a:r>
          <a:r>
            <a:rPr lang="pt-BR" sz="2800" b="0" dirty="0"/>
            <a:t>É o </a:t>
          </a:r>
          <a:r>
            <a:rPr lang="pt-BR" sz="2800" b="0" i="0" dirty="0"/>
            <a:t>único gás que filtra a radiação ultravioleta. 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 custLinFactY="5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 custLinFactNeighborY="4241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 custLinFactY="17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D105BF-58A7-4B12-A152-80A808F10D62}" type="presOf" srcId="{7E4455F7-25A2-409A-A131-38B9AA7C53C2}" destId="{4C3A8C5A-884A-46A8-B948-181394A54C6B}" srcOrd="0" destOrd="0" presId="urn:microsoft.com/office/officeart/2005/8/layout/vList2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A922D089-5EED-4238-9B58-60184384DED8}" type="presOf" srcId="{2FC05587-0C31-45A7-8FE3-9731B8798D4B}" destId="{59566E76-4347-4D22-98E8-32F8CF43F164}" srcOrd="0" destOrd="0" presId="urn:microsoft.com/office/officeart/2005/8/layout/vList2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F9D54EC7-9C62-4467-A8BA-A2208934017E}" type="presOf" srcId="{06920462-20F2-4592-A560-F1E6A95C7B96}" destId="{42754851-473B-40D1-B9EB-DC8CD0157A8B}" srcOrd="0" destOrd="0" presId="urn:microsoft.com/office/officeart/2005/8/layout/vList2"/>
    <dgm:cxn modelId="{93703BB4-5F09-4372-8914-D2A024E7AA57}" type="presOf" srcId="{5CAD050A-95D2-4A8D-A2EB-5F1403EDFFFF}" destId="{6F77C514-C18D-44F9-88D1-F9A31139BDDA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4A6C3C31-513A-4408-909F-3FA810B7A44A}" type="presOf" srcId="{F53FFE0E-A9AF-457A-B9B7-FAA065BE6744}" destId="{42803E6B-256D-44D5-BA91-7255D55A679A}" srcOrd="0" destOrd="0" presId="urn:microsoft.com/office/officeart/2005/8/layout/vList2"/>
    <dgm:cxn modelId="{A10F698B-16DE-41CE-A562-D9368A0B273C}" type="presOf" srcId="{6BDAF0DC-58A4-44F5-8E24-20A174916E6B}" destId="{31EF9505-A556-4E2E-9215-841C46BF949F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196A5F4C-FB18-43DB-AA5E-650948CEC13B}" type="presParOf" srcId="{42754851-473B-40D1-B9EB-DC8CD0157A8B}" destId="{42803E6B-256D-44D5-BA91-7255D55A679A}" srcOrd="0" destOrd="0" presId="urn:microsoft.com/office/officeart/2005/8/layout/vList2"/>
    <dgm:cxn modelId="{092471A0-EBC8-40B4-AC25-D4C98B4D0F76}" type="presParOf" srcId="{42754851-473B-40D1-B9EB-DC8CD0157A8B}" destId="{5831674D-6348-4825-A83E-AB4828D290C7}" srcOrd="1" destOrd="0" presId="urn:microsoft.com/office/officeart/2005/8/layout/vList2"/>
    <dgm:cxn modelId="{1AE69108-CFEB-4E10-A00B-F71A4A3357B6}" type="presParOf" srcId="{42754851-473B-40D1-B9EB-DC8CD0157A8B}" destId="{6F77C514-C18D-44F9-88D1-F9A31139BDDA}" srcOrd="2" destOrd="0" presId="urn:microsoft.com/office/officeart/2005/8/layout/vList2"/>
    <dgm:cxn modelId="{5B374D4F-1B2B-4E85-817B-BD732437E6BA}" type="presParOf" srcId="{42754851-473B-40D1-B9EB-DC8CD0157A8B}" destId="{B79F94BF-DA10-4849-B58B-7EC44244B62D}" srcOrd="3" destOrd="0" presId="urn:microsoft.com/office/officeart/2005/8/layout/vList2"/>
    <dgm:cxn modelId="{18FA28DD-996F-4BEA-A51F-AA7A0992BB4D}" type="presParOf" srcId="{42754851-473B-40D1-B9EB-DC8CD0157A8B}" destId="{4C3A8C5A-884A-46A8-B948-181394A54C6B}" srcOrd="4" destOrd="0" presId="urn:microsoft.com/office/officeart/2005/8/layout/vList2"/>
    <dgm:cxn modelId="{641CAF88-8AEB-4AE4-99E4-947AD96FA02F}" type="presParOf" srcId="{42754851-473B-40D1-B9EB-DC8CD0157A8B}" destId="{0AB63F75-38BE-4250-A17F-B94D5AD39D84}" srcOrd="5" destOrd="0" presId="urn:microsoft.com/office/officeart/2005/8/layout/vList2"/>
    <dgm:cxn modelId="{62ED9BD7-D2D6-43F5-8675-B0A1C3630FA5}" type="presParOf" srcId="{42754851-473B-40D1-B9EB-DC8CD0157A8B}" destId="{31EF9505-A556-4E2E-9215-841C46BF949F}" srcOrd="6" destOrd="0" presId="urn:microsoft.com/office/officeart/2005/8/layout/vList2"/>
    <dgm:cxn modelId="{86CDA298-3ADF-4EE6-A8D9-5693EB1D649C}" type="presParOf" srcId="{42754851-473B-40D1-B9EB-DC8CD0157A8B}" destId="{66A46C0A-D412-4902-945A-41A3032AF979}" srcOrd="7" destOrd="0" presId="urn:microsoft.com/office/officeart/2005/8/layout/vList2"/>
    <dgm:cxn modelId="{5900B36D-60F6-4B5A-A121-057DFE035381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2400" b="1" i="0" dirty="0"/>
            <a:t>15. OS TIPOS DE VEGETAÇÃO ABAIXO FORMAM OS BIOMAS BRASILEIROS, EXCETO:</a:t>
          </a:r>
          <a:endParaRPr lang="pt-BR" sz="24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2800" b="1" dirty="0"/>
            <a:t>A – </a:t>
          </a:r>
          <a:r>
            <a:rPr lang="pt-BR" sz="2800" b="0" i="0" dirty="0"/>
            <a:t>Caatinga.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2800" b="1" dirty="0"/>
            <a:t>B – </a:t>
          </a:r>
          <a:r>
            <a:rPr lang="pt-BR" sz="2800" b="0" i="0" dirty="0"/>
            <a:t>Cerrado.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2800" b="1" dirty="0"/>
            <a:t>C – </a:t>
          </a:r>
          <a:r>
            <a:rPr lang="pt-BR" sz="2800" b="0" i="0" dirty="0"/>
            <a:t>Savana.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rtl="0"/>
          <a:r>
            <a:rPr lang="pt-BR" sz="2800" b="1" dirty="0"/>
            <a:t>D – </a:t>
          </a:r>
          <a:r>
            <a:rPr lang="pt-BR" sz="2800" b="0" i="0" dirty="0"/>
            <a:t>Mata Atlântica.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 custScaleY="12593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E0C6B5-DB89-4CF5-A058-ED0A360B5CB1}" type="presOf" srcId="{5CAD050A-95D2-4A8D-A2EB-5F1403EDFFFF}" destId="{6F77C514-C18D-44F9-88D1-F9A31139BDDA}" srcOrd="0" destOrd="0" presId="urn:microsoft.com/office/officeart/2005/8/layout/vList2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0FAEB7BB-6D6A-4062-B834-CE8D49A12C39}" type="presOf" srcId="{F53FFE0E-A9AF-457A-B9B7-FAA065BE6744}" destId="{42803E6B-256D-44D5-BA91-7255D55A679A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76B894B1-3CA5-4B5A-BCC8-236D94ED63EB}" type="presOf" srcId="{2FC05587-0C31-45A7-8FE3-9731B8798D4B}" destId="{59566E76-4347-4D22-98E8-32F8CF43F164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47789001-F6F8-4235-8E6B-E0013929398F}" type="presOf" srcId="{7E4455F7-25A2-409A-A131-38B9AA7C53C2}" destId="{4C3A8C5A-884A-46A8-B948-181394A54C6B}" srcOrd="0" destOrd="0" presId="urn:microsoft.com/office/officeart/2005/8/layout/vList2"/>
    <dgm:cxn modelId="{08B570F4-1815-4C38-BFED-1AE84D8C9C31}" type="presOf" srcId="{06920462-20F2-4592-A560-F1E6A95C7B96}" destId="{42754851-473B-40D1-B9EB-DC8CD0157A8B}" srcOrd="0" destOrd="0" presId="urn:microsoft.com/office/officeart/2005/8/layout/vList2"/>
    <dgm:cxn modelId="{6C564EC1-CA04-4DE6-BF17-CC9A43BE3045}" type="presOf" srcId="{6BDAF0DC-58A4-44F5-8E24-20A174916E6B}" destId="{31EF9505-A556-4E2E-9215-841C46BF949F}" srcOrd="0" destOrd="0" presId="urn:microsoft.com/office/officeart/2005/8/layout/vList2"/>
    <dgm:cxn modelId="{4C389A02-167A-4C34-B722-5633D25FCF1E}" type="presParOf" srcId="{42754851-473B-40D1-B9EB-DC8CD0157A8B}" destId="{42803E6B-256D-44D5-BA91-7255D55A679A}" srcOrd="0" destOrd="0" presId="urn:microsoft.com/office/officeart/2005/8/layout/vList2"/>
    <dgm:cxn modelId="{017D9476-BEBC-4738-9451-655939F88FBA}" type="presParOf" srcId="{42754851-473B-40D1-B9EB-DC8CD0157A8B}" destId="{5831674D-6348-4825-A83E-AB4828D290C7}" srcOrd="1" destOrd="0" presId="urn:microsoft.com/office/officeart/2005/8/layout/vList2"/>
    <dgm:cxn modelId="{92D97133-A0FF-4F0B-8654-A6951F0DC6B8}" type="presParOf" srcId="{42754851-473B-40D1-B9EB-DC8CD0157A8B}" destId="{6F77C514-C18D-44F9-88D1-F9A31139BDDA}" srcOrd="2" destOrd="0" presId="urn:microsoft.com/office/officeart/2005/8/layout/vList2"/>
    <dgm:cxn modelId="{515792CD-017B-4008-B59C-49A9A255E624}" type="presParOf" srcId="{42754851-473B-40D1-B9EB-DC8CD0157A8B}" destId="{B79F94BF-DA10-4849-B58B-7EC44244B62D}" srcOrd="3" destOrd="0" presId="urn:microsoft.com/office/officeart/2005/8/layout/vList2"/>
    <dgm:cxn modelId="{FCB9D3CB-D00C-470F-AB81-2F3FE7AB620D}" type="presParOf" srcId="{42754851-473B-40D1-B9EB-DC8CD0157A8B}" destId="{4C3A8C5A-884A-46A8-B948-181394A54C6B}" srcOrd="4" destOrd="0" presId="urn:microsoft.com/office/officeart/2005/8/layout/vList2"/>
    <dgm:cxn modelId="{A80685DC-C437-476E-8474-239DD0A49B31}" type="presParOf" srcId="{42754851-473B-40D1-B9EB-DC8CD0157A8B}" destId="{0AB63F75-38BE-4250-A17F-B94D5AD39D84}" srcOrd="5" destOrd="0" presId="urn:microsoft.com/office/officeart/2005/8/layout/vList2"/>
    <dgm:cxn modelId="{BE9CAB5A-DD4D-42C7-90FE-854017F656BE}" type="presParOf" srcId="{42754851-473B-40D1-B9EB-DC8CD0157A8B}" destId="{31EF9505-A556-4E2E-9215-841C46BF949F}" srcOrd="6" destOrd="0" presId="urn:microsoft.com/office/officeart/2005/8/layout/vList2"/>
    <dgm:cxn modelId="{2B5984D6-63F5-426C-8226-9AECC23205A4}" type="presParOf" srcId="{42754851-473B-40D1-B9EB-DC8CD0157A8B}" destId="{66A46C0A-D412-4902-945A-41A3032AF979}" srcOrd="7" destOrd="0" presId="urn:microsoft.com/office/officeart/2005/8/layout/vList2"/>
    <dgm:cxn modelId="{75CEB6C3-F732-4202-8923-67E0827F08F7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i="0" dirty="0"/>
            <a:t>16. O QUE É DESENVOLVIMENTO SUSTENTÁVEL?</a:t>
          </a:r>
          <a:endParaRPr lang="pt-BR" sz="30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algn="just" rtl="0"/>
          <a:r>
            <a:rPr lang="pt-BR" sz="2400" b="1" dirty="0"/>
            <a:t>A – </a:t>
          </a:r>
          <a:r>
            <a:rPr lang="pt-BR" sz="2400" b="0" dirty="0"/>
            <a:t>São g</a:t>
          </a:r>
          <a:r>
            <a:rPr lang="pt-BR" sz="2400" b="0" i="0" dirty="0"/>
            <a:t>randes espaços geográficos que compartilham das mesmas características físicas, biológicas e climáticas.</a:t>
          </a:r>
          <a:r>
            <a:rPr lang="pt-BR" sz="2400" b="1" dirty="0"/>
            <a:t> 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algn="just" rtl="0"/>
          <a:r>
            <a:rPr lang="pt-BR" sz="2800" b="1" dirty="0"/>
            <a:t>B – </a:t>
          </a:r>
          <a:r>
            <a:rPr lang="pt-BR" sz="2400" b="0" dirty="0"/>
            <a:t>É </a:t>
          </a:r>
          <a:r>
            <a:rPr lang="pt-BR" sz="2400" b="0" i="0" dirty="0"/>
            <a:t>um processo em que a energia solar é capturada e as moléculas orgânicas são produzidas</a:t>
          </a:r>
          <a:r>
            <a:rPr lang="pt-BR" sz="2800" b="0" i="0" dirty="0"/>
            <a:t>.</a:t>
          </a:r>
          <a:endParaRPr lang="pt-BR" sz="28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algn="just" rtl="0"/>
          <a:r>
            <a:rPr lang="pt-BR" sz="2400" b="1" dirty="0"/>
            <a:t>C – </a:t>
          </a:r>
          <a:r>
            <a:rPr lang="pt-BR" sz="2400" b="0" dirty="0"/>
            <a:t>U</a:t>
          </a:r>
          <a:r>
            <a:rPr lang="pt-BR" sz="2400" b="0" i="0" dirty="0"/>
            <a:t>tilização dos recursos e os bens da natureza sem comprometer a disponibilidade desses elementos para as gerações futuras. 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algn="just" rtl="0"/>
          <a:r>
            <a:rPr lang="pt-BR" sz="2800" b="1" dirty="0"/>
            <a:t>D – </a:t>
          </a:r>
          <a:r>
            <a:rPr lang="pt-BR" sz="2800" b="0" dirty="0"/>
            <a:t>É</a:t>
          </a:r>
          <a:r>
            <a:rPr lang="pt-BR" sz="2800" b="1" dirty="0"/>
            <a:t> t</a:t>
          </a:r>
          <a:r>
            <a:rPr lang="pt-BR" sz="2800" b="0" i="0" dirty="0"/>
            <a:t>oda a variedade de vida, desde micro-organismos até animais e plantas.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 custScaleY="11846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040D2C-6DC9-45FA-BEC8-336A26F4A825}" type="presOf" srcId="{2FC05587-0C31-45A7-8FE3-9731B8798D4B}" destId="{59566E76-4347-4D22-98E8-32F8CF43F164}" srcOrd="0" destOrd="0" presId="urn:microsoft.com/office/officeart/2005/8/layout/vList2"/>
    <dgm:cxn modelId="{9B8FA284-EDB3-4305-AE2F-48F1DC012AEE}" type="presOf" srcId="{6BDAF0DC-58A4-44F5-8E24-20A174916E6B}" destId="{31EF9505-A556-4E2E-9215-841C46BF949F}" srcOrd="0" destOrd="0" presId="urn:microsoft.com/office/officeart/2005/8/layout/vList2"/>
    <dgm:cxn modelId="{91899C6E-AE0C-442A-9DFF-824C2E53CAAB}" type="presOf" srcId="{06920462-20F2-4592-A560-F1E6A95C7B96}" destId="{42754851-473B-40D1-B9EB-DC8CD0157A8B}" srcOrd="0" destOrd="0" presId="urn:microsoft.com/office/officeart/2005/8/layout/vList2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AACEDF60-E9DD-40FE-A35D-29D01DFF4848}" type="presOf" srcId="{5CAD050A-95D2-4A8D-A2EB-5F1403EDFFFF}" destId="{6F77C514-C18D-44F9-88D1-F9A31139BDDA}" srcOrd="0" destOrd="0" presId="urn:microsoft.com/office/officeart/2005/8/layout/vList2"/>
    <dgm:cxn modelId="{407FA68C-670F-41F3-B731-1B11E7C5B78B}" type="presOf" srcId="{7E4455F7-25A2-409A-A131-38B9AA7C53C2}" destId="{4C3A8C5A-884A-46A8-B948-181394A54C6B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A84BAEDA-64F0-4848-8CC3-B1B8438F76C5}" type="presOf" srcId="{F53FFE0E-A9AF-457A-B9B7-FAA065BE6744}" destId="{42803E6B-256D-44D5-BA91-7255D55A679A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D98DEA56-5B87-4DE2-A522-E7FEB43BCE1F}" type="presParOf" srcId="{42754851-473B-40D1-B9EB-DC8CD0157A8B}" destId="{42803E6B-256D-44D5-BA91-7255D55A679A}" srcOrd="0" destOrd="0" presId="urn:microsoft.com/office/officeart/2005/8/layout/vList2"/>
    <dgm:cxn modelId="{A3E0B9D0-C2CC-4FC9-A2DA-71649EEB615D}" type="presParOf" srcId="{42754851-473B-40D1-B9EB-DC8CD0157A8B}" destId="{5831674D-6348-4825-A83E-AB4828D290C7}" srcOrd="1" destOrd="0" presId="urn:microsoft.com/office/officeart/2005/8/layout/vList2"/>
    <dgm:cxn modelId="{499123C9-5071-4E0A-90D9-169DAA8C9846}" type="presParOf" srcId="{42754851-473B-40D1-B9EB-DC8CD0157A8B}" destId="{6F77C514-C18D-44F9-88D1-F9A31139BDDA}" srcOrd="2" destOrd="0" presId="urn:microsoft.com/office/officeart/2005/8/layout/vList2"/>
    <dgm:cxn modelId="{503090EB-F7F6-4635-BEF1-717DB8E9B413}" type="presParOf" srcId="{42754851-473B-40D1-B9EB-DC8CD0157A8B}" destId="{B79F94BF-DA10-4849-B58B-7EC44244B62D}" srcOrd="3" destOrd="0" presId="urn:microsoft.com/office/officeart/2005/8/layout/vList2"/>
    <dgm:cxn modelId="{DA43B46F-5DB5-4C1F-A7FE-BE52D305E470}" type="presParOf" srcId="{42754851-473B-40D1-B9EB-DC8CD0157A8B}" destId="{4C3A8C5A-884A-46A8-B948-181394A54C6B}" srcOrd="4" destOrd="0" presId="urn:microsoft.com/office/officeart/2005/8/layout/vList2"/>
    <dgm:cxn modelId="{4830E353-64AB-440F-94E8-22723D210DB3}" type="presParOf" srcId="{42754851-473B-40D1-B9EB-DC8CD0157A8B}" destId="{0AB63F75-38BE-4250-A17F-B94D5AD39D84}" srcOrd="5" destOrd="0" presId="urn:microsoft.com/office/officeart/2005/8/layout/vList2"/>
    <dgm:cxn modelId="{0957280C-F9A1-4C45-81BE-3C7E5F1A19F8}" type="presParOf" srcId="{42754851-473B-40D1-B9EB-DC8CD0157A8B}" destId="{31EF9505-A556-4E2E-9215-841C46BF949F}" srcOrd="6" destOrd="0" presId="urn:microsoft.com/office/officeart/2005/8/layout/vList2"/>
    <dgm:cxn modelId="{BB969CEB-A6C7-4CD9-97D8-C8D90CDB4D87}" type="presParOf" srcId="{42754851-473B-40D1-B9EB-DC8CD0157A8B}" destId="{66A46C0A-D412-4902-945A-41A3032AF979}" srcOrd="7" destOrd="0" presId="urn:microsoft.com/office/officeart/2005/8/layout/vList2"/>
    <dgm:cxn modelId="{4CA606CA-1C91-416A-89D0-A0E88CBADC21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2400" b="1" i="0" dirty="0"/>
            <a:t>17. LOCAL QUE RECEBE TANTO O RESÍDUO ORGÂNICO QUANTO O RECICLÁVEL PARA O DEVIDO TRATAMENTO</a:t>
          </a:r>
          <a:r>
            <a:rPr lang="pt-BR" sz="2000" b="1" i="0" dirty="0"/>
            <a:t>.</a:t>
          </a:r>
          <a:endParaRPr lang="pt-BR" sz="20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2800" b="1" dirty="0"/>
            <a:t>A – </a:t>
          </a:r>
          <a:r>
            <a:rPr lang="pt-BR" sz="2800" b="0" i="0" dirty="0"/>
            <a:t>Usina de compostagem.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2800" b="1" dirty="0"/>
            <a:t>B – </a:t>
          </a:r>
          <a:r>
            <a:rPr lang="pt-BR" sz="2800" b="0" i="0" dirty="0"/>
            <a:t>Lixão.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2800" b="1" dirty="0"/>
            <a:t>C – </a:t>
          </a:r>
          <a:r>
            <a:rPr lang="pt-BR" sz="2800" b="0" i="0" dirty="0"/>
            <a:t>Usina de triagem.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rtl="0"/>
          <a:r>
            <a:rPr lang="pt-BR" sz="2800" b="1" dirty="0"/>
            <a:t>D – </a:t>
          </a:r>
          <a:r>
            <a:rPr lang="pt-BR" sz="2800" b="0" i="0" dirty="0"/>
            <a:t>Aterro sanitário.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 custScaleY="16776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4CB026F-25AA-4746-9264-CC393F1E8632}" type="presOf" srcId="{2FC05587-0C31-45A7-8FE3-9731B8798D4B}" destId="{59566E76-4347-4D22-98E8-32F8CF43F164}" srcOrd="0" destOrd="0" presId="urn:microsoft.com/office/officeart/2005/8/layout/vList2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8C2C7B81-C8E9-4ECF-8421-FDC305F0D1C1}" type="presOf" srcId="{F53FFE0E-A9AF-457A-B9B7-FAA065BE6744}" destId="{42803E6B-256D-44D5-BA91-7255D55A679A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E098311E-2062-47A0-B688-0526554940F1}" type="presOf" srcId="{06920462-20F2-4592-A560-F1E6A95C7B96}" destId="{42754851-473B-40D1-B9EB-DC8CD0157A8B}" srcOrd="0" destOrd="0" presId="urn:microsoft.com/office/officeart/2005/8/layout/vList2"/>
    <dgm:cxn modelId="{87E6CCFC-13F2-41BE-87FC-C00F05279562}" type="presOf" srcId="{6BDAF0DC-58A4-44F5-8E24-20A174916E6B}" destId="{31EF9505-A556-4E2E-9215-841C46BF949F}" srcOrd="0" destOrd="0" presId="urn:microsoft.com/office/officeart/2005/8/layout/vList2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B1289CC6-07F9-468B-9C5F-FBC25710EA67}" type="presOf" srcId="{5CAD050A-95D2-4A8D-A2EB-5F1403EDFFFF}" destId="{6F77C514-C18D-44F9-88D1-F9A31139BDDA}" srcOrd="0" destOrd="0" presId="urn:microsoft.com/office/officeart/2005/8/layout/vList2"/>
    <dgm:cxn modelId="{32035339-74E3-41DE-8978-7A1C6F675395}" type="presOf" srcId="{7E4455F7-25A2-409A-A131-38B9AA7C53C2}" destId="{4C3A8C5A-884A-46A8-B948-181394A54C6B}" srcOrd="0" destOrd="0" presId="urn:microsoft.com/office/officeart/2005/8/layout/vList2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52273562-E72B-479E-AFF0-AAF41FD857CC}" type="presParOf" srcId="{42754851-473B-40D1-B9EB-DC8CD0157A8B}" destId="{42803E6B-256D-44D5-BA91-7255D55A679A}" srcOrd="0" destOrd="0" presId="urn:microsoft.com/office/officeart/2005/8/layout/vList2"/>
    <dgm:cxn modelId="{7DF6CCEB-5EAB-4A2B-A593-1C718C61B581}" type="presParOf" srcId="{42754851-473B-40D1-B9EB-DC8CD0157A8B}" destId="{5831674D-6348-4825-A83E-AB4828D290C7}" srcOrd="1" destOrd="0" presId="urn:microsoft.com/office/officeart/2005/8/layout/vList2"/>
    <dgm:cxn modelId="{8A079BBA-21E6-4924-BBCA-5E1F24B51D01}" type="presParOf" srcId="{42754851-473B-40D1-B9EB-DC8CD0157A8B}" destId="{6F77C514-C18D-44F9-88D1-F9A31139BDDA}" srcOrd="2" destOrd="0" presId="urn:microsoft.com/office/officeart/2005/8/layout/vList2"/>
    <dgm:cxn modelId="{6BF142F8-5845-4C23-9DA9-D85B6D0E93E8}" type="presParOf" srcId="{42754851-473B-40D1-B9EB-DC8CD0157A8B}" destId="{B79F94BF-DA10-4849-B58B-7EC44244B62D}" srcOrd="3" destOrd="0" presId="urn:microsoft.com/office/officeart/2005/8/layout/vList2"/>
    <dgm:cxn modelId="{CCD8EDC6-5A3C-4064-A364-0DBCB87C1161}" type="presParOf" srcId="{42754851-473B-40D1-B9EB-DC8CD0157A8B}" destId="{4C3A8C5A-884A-46A8-B948-181394A54C6B}" srcOrd="4" destOrd="0" presId="urn:microsoft.com/office/officeart/2005/8/layout/vList2"/>
    <dgm:cxn modelId="{D7D54B42-1C48-4A7A-B251-6F1A88977226}" type="presParOf" srcId="{42754851-473B-40D1-B9EB-DC8CD0157A8B}" destId="{0AB63F75-38BE-4250-A17F-B94D5AD39D84}" srcOrd="5" destOrd="0" presId="urn:microsoft.com/office/officeart/2005/8/layout/vList2"/>
    <dgm:cxn modelId="{09BF14BB-C434-4D1F-BE54-5E1353BA6E91}" type="presParOf" srcId="{42754851-473B-40D1-B9EB-DC8CD0157A8B}" destId="{31EF9505-A556-4E2E-9215-841C46BF949F}" srcOrd="6" destOrd="0" presId="urn:microsoft.com/office/officeart/2005/8/layout/vList2"/>
    <dgm:cxn modelId="{24A4D8B7-D86A-4ACB-A55D-874260195140}" type="presParOf" srcId="{42754851-473B-40D1-B9EB-DC8CD0157A8B}" destId="{66A46C0A-D412-4902-945A-41A3032AF979}" srcOrd="7" destOrd="0" presId="urn:microsoft.com/office/officeart/2005/8/layout/vList2"/>
    <dgm:cxn modelId="{9D1E25CB-04E7-48F7-A073-E4D14F1F47A1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i="0" dirty="0"/>
            <a:t>18. O QUE É CONSUMO CONSCIENTE?</a:t>
          </a:r>
          <a:endParaRPr lang="pt-BR" sz="30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2400" b="1" dirty="0"/>
            <a:t>A – </a:t>
          </a:r>
          <a:r>
            <a:rPr lang="pt-BR" sz="2400" b="0" i="0" dirty="0"/>
            <a:t>É reduzir desperdícios, reutilizar produtos e reciclar o que for possível.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algn="just" rtl="0"/>
          <a:r>
            <a:rPr lang="pt-BR" sz="2400" b="1" dirty="0"/>
            <a:t>B – </a:t>
          </a:r>
          <a:r>
            <a:rPr lang="pt-BR" sz="2400" b="0" i="0" dirty="0"/>
            <a:t>É consumir produtos de empresas ambientalmente responsáveis.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algn="just" rtl="0"/>
          <a:r>
            <a:rPr lang="pt-BR" sz="2400" b="1" dirty="0"/>
            <a:t>C – </a:t>
          </a:r>
          <a:r>
            <a:rPr lang="pt-BR" sz="2400" b="0" i="0" dirty="0"/>
            <a:t>É dar preferência a produtos que criem um ciclo positivo para natureza, como os recicláveis ou aqueles que economizam energia.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rtl="0"/>
          <a:r>
            <a:rPr lang="pt-BR" sz="2400" b="1" dirty="0"/>
            <a:t>D – </a:t>
          </a:r>
          <a:r>
            <a:rPr lang="pt-BR" sz="2400" b="0" i="0" dirty="0"/>
            <a:t>Todas as respostas acima estão corretas.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1AB4D505-AFAA-4487-A487-15E4569420B3}" type="presOf" srcId="{7E4455F7-25A2-409A-A131-38B9AA7C53C2}" destId="{4C3A8C5A-884A-46A8-B948-181394A54C6B}" srcOrd="0" destOrd="0" presId="urn:microsoft.com/office/officeart/2005/8/layout/vList2"/>
    <dgm:cxn modelId="{8A48C147-5477-43BA-968D-4665A20A0D18}" type="presOf" srcId="{F53FFE0E-A9AF-457A-B9B7-FAA065BE6744}" destId="{42803E6B-256D-44D5-BA91-7255D55A679A}" srcOrd="0" destOrd="0" presId="urn:microsoft.com/office/officeart/2005/8/layout/vList2"/>
    <dgm:cxn modelId="{95E84619-1CF4-44D4-A59D-7BA2E77E0A9A}" type="presOf" srcId="{2FC05587-0C31-45A7-8FE3-9731B8798D4B}" destId="{59566E76-4347-4D22-98E8-32F8CF43F164}" srcOrd="0" destOrd="0" presId="urn:microsoft.com/office/officeart/2005/8/layout/vList2"/>
    <dgm:cxn modelId="{B668EEF1-41C8-4AE7-983C-9C5393C21C56}" type="presOf" srcId="{06920462-20F2-4592-A560-F1E6A95C7B96}" destId="{42754851-473B-40D1-B9EB-DC8CD0157A8B}" srcOrd="0" destOrd="0" presId="urn:microsoft.com/office/officeart/2005/8/layout/vList2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441EDF3E-6E37-47F7-A939-83DE1EEEC51F}" type="presOf" srcId="{6BDAF0DC-58A4-44F5-8E24-20A174916E6B}" destId="{31EF9505-A556-4E2E-9215-841C46BF949F}" srcOrd="0" destOrd="0" presId="urn:microsoft.com/office/officeart/2005/8/layout/vList2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8640DF70-9AC1-4F5B-ACF8-F62645C5BF39}" type="presOf" srcId="{5CAD050A-95D2-4A8D-A2EB-5F1403EDFFFF}" destId="{6F77C514-C18D-44F9-88D1-F9A31139BDDA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C1A2E5B8-F7A4-4802-BA4F-4380174A2F03}" type="presParOf" srcId="{42754851-473B-40D1-B9EB-DC8CD0157A8B}" destId="{42803E6B-256D-44D5-BA91-7255D55A679A}" srcOrd="0" destOrd="0" presId="urn:microsoft.com/office/officeart/2005/8/layout/vList2"/>
    <dgm:cxn modelId="{68FAFAD3-DB8E-448A-BDAF-0B1F8A9D47CA}" type="presParOf" srcId="{42754851-473B-40D1-B9EB-DC8CD0157A8B}" destId="{5831674D-6348-4825-A83E-AB4828D290C7}" srcOrd="1" destOrd="0" presId="urn:microsoft.com/office/officeart/2005/8/layout/vList2"/>
    <dgm:cxn modelId="{EE6CDA9D-0E33-4C06-9D0D-97F4D9BFA7BD}" type="presParOf" srcId="{42754851-473B-40D1-B9EB-DC8CD0157A8B}" destId="{6F77C514-C18D-44F9-88D1-F9A31139BDDA}" srcOrd="2" destOrd="0" presId="urn:microsoft.com/office/officeart/2005/8/layout/vList2"/>
    <dgm:cxn modelId="{7CC999B2-CAF5-4724-8442-51084773BC8A}" type="presParOf" srcId="{42754851-473B-40D1-B9EB-DC8CD0157A8B}" destId="{B79F94BF-DA10-4849-B58B-7EC44244B62D}" srcOrd="3" destOrd="0" presId="urn:microsoft.com/office/officeart/2005/8/layout/vList2"/>
    <dgm:cxn modelId="{3C9AC500-337F-49DC-8555-465E2CA9A2B7}" type="presParOf" srcId="{42754851-473B-40D1-B9EB-DC8CD0157A8B}" destId="{4C3A8C5A-884A-46A8-B948-181394A54C6B}" srcOrd="4" destOrd="0" presId="urn:microsoft.com/office/officeart/2005/8/layout/vList2"/>
    <dgm:cxn modelId="{49A10DE0-423E-4352-AB4D-32EC97313122}" type="presParOf" srcId="{42754851-473B-40D1-B9EB-DC8CD0157A8B}" destId="{0AB63F75-38BE-4250-A17F-B94D5AD39D84}" srcOrd="5" destOrd="0" presId="urn:microsoft.com/office/officeart/2005/8/layout/vList2"/>
    <dgm:cxn modelId="{56EA23D0-58D4-4D68-A4D1-ACD78D1892EC}" type="presParOf" srcId="{42754851-473B-40D1-B9EB-DC8CD0157A8B}" destId="{31EF9505-A556-4E2E-9215-841C46BF949F}" srcOrd="6" destOrd="0" presId="urn:microsoft.com/office/officeart/2005/8/layout/vList2"/>
    <dgm:cxn modelId="{6CD4CDA2-6C66-411D-99DB-A13478498B83}" type="presParOf" srcId="{42754851-473B-40D1-B9EB-DC8CD0157A8B}" destId="{66A46C0A-D412-4902-945A-41A3032AF979}" srcOrd="7" destOrd="0" presId="urn:microsoft.com/office/officeart/2005/8/layout/vList2"/>
    <dgm:cxn modelId="{22B52547-D6CB-428C-890E-BD0DB17F67F8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i="0" dirty="0"/>
            <a:t>19. QUANDO FALAMOS EM RECICLAR, É A MESMA COISA QUE:</a:t>
          </a:r>
          <a:endParaRPr lang="pt-BR" sz="30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algn="just" rtl="0"/>
          <a:r>
            <a:rPr lang="pt-BR" sz="2800" b="1" dirty="0"/>
            <a:t>A – </a:t>
          </a:r>
          <a:r>
            <a:rPr lang="pt-BR" sz="2800" b="0" dirty="0"/>
            <a:t>T</a:t>
          </a:r>
          <a:r>
            <a:rPr lang="pt-BR" sz="2800" b="0" i="0" dirty="0"/>
            <a:t>ransformação do resíduo sólido que não seria aproveitado para que  se torne novamente matéria-prima ou produto.</a:t>
          </a:r>
          <a:endParaRPr lang="pt-BR" sz="28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2800" b="1" dirty="0"/>
            <a:t>B – </a:t>
          </a:r>
          <a:r>
            <a:rPr lang="pt-BR" sz="2800" b="0" dirty="0"/>
            <a:t>Acumular </a:t>
          </a:r>
          <a:r>
            <a:rPr lang="pt-BR" sz="2800" b="0" i="0" dirty="0"/>
            <a:t>o lixo guardado  fora dos lixões.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2800" b="1" dirty="0"/>
            <a:t>C – </a:t>
          </a:r>
          <a:r>
            <a:rPr lang="pt-BR" sz="2800" b="0" dirty="0"/>
            <a:t>Q</a:t>
          </a:r>
          <a:r>
            <a:rPr lang="pt-BR" sz="2800" b="0" i="0" dirty="0"/>
            <a:t>ueimar o lixo em locais adequados.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rtl="0"/>
          <a:r>
            <a:rPr lang="pt-BR" sz="2800" b="1" dirty="0"/>
            <a:t>D – </a:t>
          </a:r>
          <a:r>
            <a:rPr lang="pt-BR" sz="2800" b="0" dirty="0"/>
            <a:t>Levar o lixo para coleta seletiva</a:t>
          </a:r>
          <a:r>
            <a:rPr lang="pt-BR" sz="2800" b="0" i="0" dirty="0"/>
            <a:t>.</a:t>
          </a:r>
          <a:endParaRPr lang="pt-BR" sz="28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 custLinFactY="-22629" custLinFactNeighborX="-1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 custScaleY="15181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 custScaleY="8721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 custScaleY="8532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 custScaleY="6675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9655EA-5286-438F-A15B-018A8A000903}" type="presOf" srcId="{5CAD050A-95D2-4A8D-A2EB-5F1403EDFFFF}" destId="{6F77C514-C18D-44F9-88D1-F9A31139BDDA}" srcOrd="0" destOrd="0" presId="urn:microsoft.com/office/officeart/2005/8/layout/vList2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64AB9077-3086-4483-BAED-BAE2422A4C63}" type="presOf" srcId="{6BDAF0DC-58A4-44F5-8E24-20A174916E6B}" destId="{31EF9505-A556-4E2E-9215-841C46BF949F}" srcOrd="0" destOrd="0" presId="urn:microsoft.com/office/officeart/2005/8/layout/vList2"/>
    <dgm:cxn modelId="{69F3EF16-594E-41D2-AE8C-B92122A4495F}" type="presOf" srcId="{F53FFE0E-A9AF-457A-B9B7-FAA065BE6744}" destId="{42803E6B-256D-44D5-BA91-7255D55A679A}" srcOrd="0" destOrd="0" presId="urn:microsoft.com/office/officeart/2005/8/layout/vList2"/>
    <dgm:cxn modelId="{B499139C-3C54-446E-BE9B-ECA6F99C352E}" type="presOf" srcId="{7E4455F7-25A2-409A-A131-38B9AA7C53C2}" destId="{4C3A8C5A-884A-46A8-B948-181394A54C6B}" srcOrd="0" destOrd="0" presId="urn:microsoft.com/office/officeart/2005/8/layout/vList2"/>
    <dgm:cxn modelId="{EDD6CA04-E6E8-4889-8B5F-66E0BD89B8F9}" type="presOf" srcId="{06920462-20F2-4592-A560-F1E6A95C7B96}" destId="{42754851-473B-40D1-B9EB-DC8CD0157A8B}" srcOrd="0" destOrd="0" presId="urn:microsoft.com/office/officeart/2005/8/layout/vList2"/>
    <dgm:cxn modelId="{1CFEE271-F821-4513-A187-9A642A63589C}" type="presOf" srcId="{2FC05587-0C31-45A7-8FE3-9731B8798D4B}" destId="{59566E76-4347-4D22-98E8-32F8CF43F164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9C340108-8893-49AE-84AE-2E556456EE6D}" type="presParOf" srcId="{42754851-473B-40D1-B9EB-DC8CD0157A8B}" destId="{42803E6B-256D-44D5-BA91-7255D55A679A}" srcOrd="0" destOrd="0" presId="urn:microsoft.com/office/officeart/2005/8/layout/vList2"/>
    <dgm:cxn modelId="{FF517F02-3194-4FD1-A57C-3C20598CB377}" type="presParOf" srcId="{42754851-473B-40D1-B9EB-DC8CD0157A8B}" destId="{5831674D-6348-4825-A83E-AB4828D290C7}" srcOrd="1" destOrd="0" presId="urn:microsoft.com/office/officeart/2005/8/layout/vList2"/>
    <dgm:cxn modelId="{7138680A-7968-4C48-9F3B-2190BACDB9D7}" type="presParOf" srcId="{42754851-473B-40D1-B9EB-DC8CD0157A8B}" destId="{6F77C514-C18D-44F9-88D1-F9A31139BDDA}" srcOrd="2" destOrd="0" presId="urn:microsoft.com/office/officeart/2005/8/layout/vList2"/>
    <dgm:cxn modelId="{2F99C9D9-A8AA-4D4F-BAF7-50FDB3C5FF93}" type="presParOf" srcId="{42754851-473B-40D1-B9EB-DC8CD0157A8B}" destId="{B79F94BF-DA10-4849-B58B-7EC44244B62D}" srcOrd="3" destOrd="0" presId="urn:microsoft.com/office/officeart/2005/8/layout/vList2"/>
    <dgm:cxn modelId="{D32F129E-04E4-4857-B1A5-4D2132FC9FF6}" type="presParOf" srcId="{42754851-473B-40D1-B9EB-DC8CD0157A8B}" destId="{4C3A8C5A-884A-46A8-B948-181394A54C6B}" srcOrd="4" destOrd="0" presId="urn:microsoft.com/office/officeart/2005/8/layout/vList2"/>
    <dgm:cxn modelId="{AD2271F9-48A8-472F-9050-D30D24D7B53B}" type="presParOf" srcId="{42754851-473B-40D1-B9EB-DC8CD0157A8B}" destId="{0AB63F75-38BE-4250-A17F-B94D5AD39D84}" srcOrd="5" destOrd="0" presId="urn:microsoft.com/office/officeart/2005/8/layout/vList2"/>
    <dgm:cxn modelId="{2B65BF22-1FB7-4008-9D71-1D5C12686F70}" type="presParOf" srcId="{42754851-473B-40D1-B9EB-DC8CD0157A8B}" destId="{31EF9505-A556-4E2E-9215-841C46BF949F}" srcOrd="6" destOrd="0" presId="urn:microsoft.com/office/officeart/2005/8/layout/vList2"/>
    <dgm:cxn modelId="{980C5C52-D227-436A-8508-CB3B5EC58C12}" type="presParOf" srcId="{42754851-473B-40D1-B9EB-DC8CD0157A8B}" destId="{66A46C0A-D412-4902-945A-41A3032AF979}" srcOrd="7" destOrd="0" presId="urn:microsoft.com/office/officeart/2005/8/layout/vList2"/>
    <dgm:cxn modelId="{0908B2A4-01AE-4497-BB17-27AA71CFF32D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i="0" dirty="0"/>
            <a:t>20. COLETA SELETIVA SIGNIFICA:</a:t>
          </a:r>
          <a:endParaRPr lang="pt-BR" sz="30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2800" b="1" dirty="0"/>
            <a:t>A – </a:t>
          </a:r>
          <a:r>
            <a:rPr lang="pt-BR" sz="2800" b="0" dirty="0"/>
            <a:t>São os vários tipos de lixeira</a:t>
          </a:r>
          <a:r>
            <a:rPr lang="pt-BR" sz="2800" b="0" i="0" dirty="0"/>
            <a:t>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2800" b="1" dirty="0"/>
            <a:t>B – </a:t>
          </a:r>
          <a:r>
            <a:rPr lang="pt-BR" sz="2800" b="0" i="0" dirty="0"/>
            <a:t>Queimar o resíduo antes de ser recolhido.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2800" b="1" dirty="0"/>
            <a:t>C – </a:t>
          </a:r>
          <a:r>
            <a:rPr lang="pt-BR" sz="2800" b="0" dirty="0"/>
            <a:t>S</a:t>
          </a:r>
          <a:r>
            <a:rPr lang="pt-BR" sz="2800" b="0" i="0" dirty="0"/>
            <a:t>eparar o resíduo por tipo a ser recolhido.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rtl="0"/>
          <a:r>
            <a:rPr lang="pt-BR" sz="2800" b="1" dirty="0"/>
            <a:t>D – </a:t>
          </a:r>
          <a:r>
            <a:rPr lang="pt-BR" sz="2800" b="0" dirty="0"/>
            <a:t>G</a:t>
          </a:r>
          <a:r>
            <a:rPr lang="pt-BR" sz="2800" b="0" i="0" dirty="0"/>
            <a:t>uardar o resíduo. 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8241F0F-9459-47E0-9392-817C9421815A}" type="presOf" srcId="{7E4455F7-25A2-409A-A131-38B9AA7C53C2}" destId="{4C3A8C5A-884A-46A8-B948-181394A54C6B}" srcOrd="0" destOrd="0" presId="urn:microsoft.com/office/officeart/2005/8/layout/vList2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FAD013DE-C629-401F-AE20-6933C1FECF44}" type="presOf" srcId="{5CAD050A-95D2-4A8D-A2EB-5F1403EDFFFF}" destId="{6F77C514-C18D-44F9-88D1-F9A31139BDDA}" srcOrd="0" destOrd="0" presId="urn:microsoft.com/office/officeart/2005/8/layout/vList2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C7CB628F-2972-4136-B401-1B4D8C7AC183}" type="presOf" srcId="{6BDAF0DC-58A4-44F5-8E24-20A174916E6B}" destId="{31EF9505-A556-4E2E-9215-841C46BF949F}" srcOrd="0" destOrd="0" presId="urn:microsoft.com/office/officeart/2005/8/layout/vList2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90C8CDAD-357E-4CA9-BCD5-B017D148DF3D}" type="presOf" srcId="{2FC05587-0C31-45A7-8FE3-9731B8798D4B}" destId="{59566E76-4347-4D22-98E8-32F8CF43F164}" srcOrd="0" destOrd="0" presId="urn:microsoft.com/office/officeart/2005/8/layout/vList2"/>
    <dgm:cxn modelId="{EDBDF12D-F38D-48F8-AD67-46B3630F0B5C}" type="presOf" srcId="{06920462-20F2-4592-A560-F1E6A95C7B96}" destId="{42754851-473B-40D1-B9EB-DC8CD0157A8B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206FE137-1AF6-4CA9-9ADA-91C7BF300B12}" type="presOf" srcId="{F53FFE0E-A9AF-457A-B9B7-FAA065BE6744}" destId="{42803E6B-256D-44D5-BA91-7255D55A679A}" srcOrd="0" destOrd="0" presId="urn:microsoft.com/office/officeart/2005/8/layout/vList2"/>
    <dgm:cxn modelId="{36470020-95BE-478F-8865-ADF22661957A}" type="presParOf" srcId="{42754851-473B-40D1-B9EB-DC8CD0157A8B}" destId="{42803E6B-256D-44D5-BA91-7255D55A679A}" srcOrd="0" destOrd="0" presId="urn:microsoft.com/office/officeart/2005/8/layout/vList2"/>
    <dgm:cxn modelId="{3FD23035-87A4-4D72-930B-DDC1F7180CF8}" type="presParOf" srcId="{42754851-473B-40D1-B9EB-DC8CD0157A8B}" destId="{5831674D-6348-4825-A83E-AB4828D290C7}" srcOrd="1" destOrd="0" presId="urn:microsoft.com/office/officeart/2005/8/layout/vList2"/>
    <dgm:cxn modelId="{9A103022-B604-40AF-9EE3-FEDF8E0422D6}" type="presParOf" srcId="{42754851-473B-40D1-B9EB-DC8CD0157A8B}" destId="{6F77C514-C18D-44F9-88D1-F9A31139BDDA}" srcOrd="2" destOrd="0" presId="urn:microsoft.com/office/officeart/2005/8/layout/vList2"/>
    <dgm:cxn modelId="{78BDEC5F-8446-43C7-8EDC-21C3A5318D28}" type="presParOf" srcId="{42754851-473B-40D1-B9EB-DC8CD0157A8B}" destId="{B79F94BF-DA10-4849-B58B-7EC44244B62D}" srcOrd="3" destOrd="0" presId="urn:microsoft.com/office/officeart/2005/8/layout/vList2"/>
    <dgm:cxn modelId="{16D3EE00-AFCC-4F73-A14C-87D1896CF61E}" type="presParOf" srcId="{42754851-473B-40D1-B9EB-DC8CD0157A8B}" destId="{4C3A8C5A-884A-46A8-B948-181394A54C6B}" srcOrd="4" destOrd="0" presId="urn:microsoft.com/office/officeart/2005/8/layout/vList2"/>
    <dgm:cxn modelId="{F7386A3F-659A-427F-A859-72CA92CCA9D7}" type="presParOf" srcId="{42754851-473B-40D1-B9EB-DC8CD0157A8B}" destId="{0AB63F75-38BE-4250-A17F-B94D5AD39D84}" srcOrd="5" destOrd="0" presId="urn:microsoft.com/office/officeart/2005/8/layout/vList2"/>
    <dgm:cxn modelId="{7F0E27E0-40DE-4887-83D8-4568F00A0E59}" type="presParOf" srcId="{42754851-473B-40D1-B9EB-DC8CD0157A8B}" destId="{31EF9505-A556-4E2E-9215-841C46BF949F}" srcOrd="6" destOrd="0" presId="urn:microsoft.com/office/officeart/2005/8/layout/vList2"/>
    <dgm:cxn modelId="{E287A4A4-38E3-4BF1-918D-FF0C88EE32B6}" type="presParOf" srcId="{42754851-473B-40D1-B9EB-DC8CD0157A8B}" destId="{66A46C0A-D412-4902-945A-41A3032AF979}" srcOrd="7" destOrd="0" presId="urn:microsoft.com/office/officeart/2005/8/layout/vList2"/>
    <dgm:cxn modelId="{73A23D01-7397-414A-89C5-D94266A1D233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i="0" dirty="0"/>
            <a:t>21. EM RELAÇÃO AO TERMO BIODIVERSIDADE É CORRETO AFIRMAR QUE:</a:t>
          </a:r>
          <a:endParaRPr lang="pt-BR" sz="30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algn="just" rtl="0"/>
          <a:r>
            <a:rPr lang="pt-BR" sz="2400" b="1" dirty="0"/>
            <a:t>A – </a:t>
          </a:r>
          <a:r>
            <a:rPr lang="pt-BR" sz="2400" b="0" dirty="0"/>
            <a:t>R</a:t>
          </a:r>
          <a:r>
            <a:rPr lang="pt-BR" sz="2400" b="0" i="0" dirty="0"/>
            <a:t>efere-se à fauna, à flora e a pessoas que vivem em harmonia com o meio ambiente.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algn="just" rtl="0"/>
          <a:r>
            <a:rPr lang="pt-BR" sz="2400" b="1" dirty="0"/>
            <a:t>B – </a:t>
          </a:r>
          <a:r>
            <a:rPr lang="pt-BR" sz="2400" b="0" dirty="0"/>
            <a:t>S</a:t>
          </a:r>
          <a:r>
            <a:rPr lang="pt-BR" sz="2400" b="0" i="0" dirty="0"/>
            <a:t>e relaciona somente à fauna e à flora da zona tropical do planeta, pois nas regiões temperadas não há diversidade.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algn="just" rtl="0"/>
          <a:r>
            <a:rPr lang="pt-BR" sz="2400" b="1" dirty="0"/>
            <a:t>D – </a:t>
          </a:r>
          <a:r>
            <a:rPr lang="pt-BR" sz="2400" b="0" i="0" dirty="0"/>
            <a:t>Abrange toda a variedade das formas de vida, espécies e ecossistemas em uma região ou em todo o planeta.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A62240B6-7FD7-4FC6-BF96-04740E7E125B}">
      <dgm:prSet custT="1"/>
      <dgm:spPr/>
      <dgm:t>
        <a:bodyPr/>
        <a:lstStyle/>
        <a:p>
          <a:pPr algn="just" rtl="0"/>
          <a:r>
            <a:rPr lang="pt-BR" sz="2400" b="1" dirty="0"/>
            <a:t>C – </a:t>
          </a:r>
          <a:r>
            <a:rPr lang="pt-BR" sz="2400" b="0" dirty="0"/>
            <a:t>N</a:t>
          </a:r>
          <a:r>
            <a:rPr lang="pt-BR" sz="2400" b="0" i="0" dirty="0"/>
            <a:t>ão se relaciona aos fungos e micro-organismos do meio ambiente, limitando-se às fauna das zonas tropicais.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17E6047-5781-423B-A415-9DE1628589E5}" type="parTrans" cxnId="{2689E634-3524-46C5-8E1B-01ADCBD0C0E6}">
      <dgm:prSet/>
      <dgm:spPr/>
      <dgm:t>
        <a:bodyPr/>
        <a:lstStyle/>
        <a:p>
          <a:endParaRPr lang="pt-BR"/>
        </a:p>
      </dgm:t>
    </dgm:pt>
    <dgm:pt modelId="{625A6912-63B3-478C-865A-79993887ADFB}" type="sibTrans" cxnId="{2689E634-3524-46C5-8E1B-01ADCBD0C0E6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BC2A826B-3B2C-41C3-BD2F-3FED9EABBF62}" type="pres">
      <dgm:prSet presAssocID="{A62240B6-7FD7-4FC6-BF96-04740E7E12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4548B-BDC7-47B4-A5A4-71B6190615CF}" type="pres">
      <dgm:prSet presAssocID="{625A6912-63B3-478C-865A-79993887ADFB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E2A3FC-DF62-4D8F-9011-D2D8C7F28858}" type="presOf" srcId="{2FC05587-0C31-45A7-8FE3-9731B8798D4B}" destId="{59566E76-4347-4D22-98E8-32F8CF43F164}" srcOrd="0" destOrd="0" presId="urn:microsoft.com/office/officeart/2005/8/layout/vList2"/>
    <dgm:cxn modelId="{2689E634-3524-46C5-8E1B-01ADCBD0C0E6}" srcId="{06920462-20F2-4592-A560-F1E6A95C7B96}" destId="{A62240B6-7FD7-4FC6-BF96-04740E7E125B}" srcOrd="3" destOrd="0" parTransId="{917E6047-5781-423B-A415-9DE1628589E5}" sibTransId="{625A6912-63B3-478C-865A-79993887ADFB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DBAEBD9B-93CC-4C8E-A927-8D7C6BE74BAC}" type="presOf" srcId="{7E4455F7-25A2-409A-A131-38B9AA7C53C2}" destId="{4C3A8C5A-884A-46A8-B948-181394A54C6B}" srcOrd="0" destOrd="0" presId="urn:microsoft.com/office/officeart/2005/8/layout/vList2"/>
    <dgm:cxn modelId="{F2A082C3-2B43-48B2-8410-3C5D6A8F2BB5}" type="presOf" srcId="{5CAD050A-95D2-4A8D-A2EB-5F1403EDFFFF}" destId="{6F77C514-C18D-44F9-88D1-F9A31139BDDA}" srcOrd="0" destOrd="0" presId="urn:microsoft.com/office/officeart/2005/8/layout/vList2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44B40F32-754F-4892-8B01-417EA262B0E8}" type="presOf" srcId="{06920462-20F2-4592-A560-F1E6A95C7B96}" destId="{42754851-473B-40D1-B9EB-DC8CD0157A8B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1F05F8F6-9C55-4075-81A6-BB9CC0FBCC57}" type="presOf" srcId="{F53FFE0E-A9AF-457A-B9B7-FAA065BE6744}" destId="{42803E6B-256D-44D5-BA91-7255D55A679A}" srcOrd="0" destOrd="0" presId="urn:microsoft.com/office/officeart/2005/8/layout/vList2"/>
    <dgm:cxn modelId="{A6F75C31-C71E-4191-A076-B2F4A2073BA3}" type="presOf" srcId="{A62240B6-7FD7-4FC6-BF96-04740E7E125B}" destId="{BC2A826B-3B2C-41C3-BD2F-3FED9EABBF62}" srcOrd="0" destOrd="0" presId="urn:microsoft.com/office/officeart/2005/8/layout/vList2"/>
    <dgm:cxn modelId="{FB3330C0-B97A-46E1-9F7C-7E5879A7C4E0}" type="presParOf" srcId="{42754851-473B-40D1-B9EB-DC8CD0157A8B}" destId="{42803E6B-256D-44D5-BA91-7255D55A679A}" srcOrd="0" destOrd="0" presId="urn:microsoft.com/office/officeart/2005/8/layout/vList2"/>
    <dgm:cxn modelId="{54276DCB-DEC1-4558-B078-63E4CEF23EE1}" type="presParOf" srcId="{42754851-473B-40D1-B9EB-DC8CD0157A8B}" destId="{5831674D-6348-4825-A83E-AB4828D290C7}" srcOrd="1" destOrd="0" presId="urn:microsoft.com/office/officeart/2005/8/layout/vList2"/>
    <dgm:cxn modelId="{A278A151-3D1B-4F6B-8316-13A88B4D4A36}" type="presParOf" srcId="{42754851-473B-40D1-B9EB-DC8CD0157A8B}" destId="{6F77C514-C18D-44F9-88D1-F9A31139BDDA}" srcOrd="2" destOrd="0" presId="urn:microsoft.com/office/officeart/2005/8/layout/vList2"/>
    <dgm:cxn modelId="{5454D3C5-2268-4BA8-BA14-BCD507B87D3E}" type="presParOf" srcId="{42754851-473B-40D1-B9EB-DC8CD0157A8B}" destId="{B79F94BF-DA10-4849-B58B-7EC44244B62D}" srcOrd="3" destOrd="0" presId="urn:microsoft.com/office/officeart/2005/8/layout/vList2"/>
    <dgm:cxn modelId="{F299DF5E-D5DB-4E02-9258-434577EBD401}" type="presParOf" srcId="{42754851-473B-40D1-B9EB-DC8CD0157A8B}" destId="{4C3A8C5A-884A-46A8-B948-181394A54C6B}" srcOrd="4" destOrd="0" presId="urn:microsoft.com/office/officeart/2005/8/layout/vList2"/>
    <dgm:cxn modelId="{D3E95906-7E72-4906-AFF9-BFD20380E01A}" type="presParOf" srcId="{42754851-473B-40D1-B9EB-DC8CD0157A8B}" destId="{0AB63F75-38BE-4250-A17F-B94D5AD39D84}" srcOrd="5" destOrd="0" presId="urn:microsoft.com/office/officeart/2005/8/layout/vList2"/>
    <dgm:cxn modelId="{47BF6F3F-8C1F-4975-95B7-6C738928D3B0}" type="presParOf" srcId="{42754851-473B-40D1-B9EB-DC8CD0157A8B}" destId="{BC2A826B-3B2C-41C3-BD2F-3FED9EABBF62}" srcOrd="6" destOrd="0" presId="urn:microsoft.com/office/officeart/2005/8/layout/vList2"/>
    <dgm:cxn modelId="{A9E9997C-799D-41BC-A887-7A4A55365585}" type="presParOf" srcId="{42754851-473B-40D1-B9EB-DC8CD0157A8B}" destId="{D0E4548B-BDC7-47B4-A5A4-71B6190615CF}" srcOrd="7" destOrd="0" presId="urn:microsoft.com/office/officeart/2005/8/layout/vList2"/>
    <dgm:cxn modelId="{D92EA541-2462-4A7C-90C1-3AB61E36A547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dirty="0"/>
            <a:t>2. DOS CITADOS ABAIXO QUAL COBRE A MAIOR PARTE DO PLANETA?</a:t>
          </a:r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30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30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3000" b="1" dirty="0"/>
            <a:t>A – </a:t>
          </a:r>
          <a:r>
            <a:rPr lang="pt-BR" sz="3000" dirty="0"/>
            <a:t> Partículas de poeira.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30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30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3000" b="1" dirty="0"/>
            <a:t>B – </a:t>
          </a:r>
          <a:r>
            <a:rPr lang="pt-BR" sz="3000" dirty="0"/>
            <a:t> Água.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30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30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3000" b="1" dirty="0"/>
            <a:t>C – </a:t>
          </a:r>
          <a:r>
            <a:rPr lang="pt-BR" sz="3000" dirty="0"/>
            <a:t> Solo.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30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3000"/>
        </a:p>
      </dgm:t>
    </dgm:pt>
    <dgm:pt modelId="{5C26328C-5B6E-4F2C-9F52-1191A818AA51}">
      <dgm:prSet custT="1"/>
      <dgm:spPr/>
      <dgm:t>
        <a:bodyPr/>
        <a:lstStyle/>
        <a:p>
          <a:pPr rtl="0"/>
          <a:r>
            <a:rPr lang="pt-BR" sz="3000" b="1" dirty="0"/>
            <a:t>D – </a:t>
          </a:r>
          <a:r>
            <a:rPr lang="pt-BR" sz="3000" dirty="0"/>
            <a:t>Calotas polares.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B9D8F-38F4-4891-9090-51D21CABCA62}" type="parTrans" cxnId="{0DF009A1-AF30-41B6-8B84-7B1B8EC3F1A5}">
      <dgm:prSet/>
      <dgm:spPr/>
      <dgm:t>
        <a:bodyPr/>
        <a:lstStyle/>
        <a:p>
          <a:endParaRPr lang="pt-BR" sz="3000"/>
        </a:p>
      </dgm:t>
    </dgm:pt>
    <dgm:pt modelId="{464CF8F5-3933-4E77-84BF-514C03FEBC40}" type="sibTrans" cxnId="{0DF009A1-AF30-41B6-8B84-7B1B8EC3F1A5}">
      <dgm:prSet/>
      <dgm:spPr/>
      <dgm:t>
        <a:bodyPr/>
        <a:lstStyle/>
        <a:p>
          <a:endParaRPr lang="pt-BR" sz="3000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A8494E6A-449C-4BC6-98A7-99B57DCFBBDC}" type="pres">
      <dgm:prSet presAssocID="{5C26328C-5B6E-4F2C-9F52-1191A818AA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3ECFEE1C-8540-47DC-93B9-80CA5DC683E0}" type="presOf" srcId="{F53FFE0E-A9AF-457A-B9B7-FAA065BE6744}" destId="{42803E6B-256D-44D5-BA91-7255D55A679A}" srcOrd="0" destOrd="0" presId="urn:microsoft.com/office/officeart/2005/8/layout/vList2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F2924C8B-9441-4B15-9CF9-6726E96E9CD1}" type="presOf" srcId="{6BDAF0DC-58A4-44F5-8E24-20A174916E6B}" destId="{31EF9505-A556-4E2E-9215-841C46BF949F}" srcOrd="0" destOrd="0" presId="urn:microsoft.com/office/officeart/2005/8/layout/vList2"/>
    <dgm:cxn modelId="{88801EE0-C622-4B0E-BEF0-CE1DC03EFC84}" type="presOf" srcId="{5CAD050A-95D2-4A8D-A2EB-5F1403EDFFFF}" destId="{6F77C514-C18D-44F9-88D1-F9A31139BDDA}" srcOrd="0" destOrd="0" presId="urn:microsoft.com/office/officeart/2005/8/layout/vList2"/>
    <dgm:cxn modelId="{CD49F1AE-DB64-4C3D-B271-F3D468B27ECE}" type="presOf" srcId="{06920462-20F2-4592-A560-F1E6A95C7B96}" destId="{42754851-473B-40D1-B9EB-DC8CD0157A8B}" srcOrd="0" destOrd="0" presId="urn:microsoft.com/office/officeart/2005/8/layout/vList2"/>
    <dgm:cxn modelId="{C9E5BC95-428E-41DF-A9C3-8511926DCDB0}" type="presOf" srcId="{7E4455F7-25A2-409A-A131-38B9AA7C53C2}" destId="{4C3A8C5A-884A-46A8-B948-181394A54C6B}" srcOrd="0" destOrd="0" presId="urn:microsoft.com/office/officeart/2005/8/layout/vList2"/>
    <dgm:cxn modelId="{0DF009A1-AF30-41B6-8B84-7B1B8EC3F1A5}" srcId="{06920462-20F2-4592-A560-F1E6A95C7B96}" destId="{5C26328C-5B6E-4F2C-9F52-1191A818AA51}" srcOrd="4" destOrd="0" parTransId="{E4CB9D8F-38F4-4891-9090-51D21CABCA62}" sibTransId="{464CF8F5-3933-4E77-84BF-514C03FEBC40}"/>
    <dgm:cxn modelId="{0FF924B2-F89F-49ED-BE9F-534FBE0FA949}" type="presOf" srcId="{5C26328C-5B6E-4F2C-9F52-1191A818AA51}" destId="{A8494E6A-449C-4BC6-98A7-99B57DCFBBDC}" srcOrd="0" destOrd="0" presId="urn:microsoft.com/office/officeart/2005/8/layout/vList2"/>
    <dgm:cxn modelId="{DB247B00-A558-43D2-907D-E2A557218BE8}" type="presParOf" srcId="{42754851-473B-40D1-B9EB-DC8CD0157A8B}" destId="{42803E6B-256D-44D5-BA91-7255D55A679A}" srcOrd="0" destOrd="0" presId="urn:microsoft.com/office/officeart/2005/8/layout/vList2"/>
    <dgm:cxn modelId="{B1E5F649-77F7-4C34-B00F-145C4D02E47A}" type="presParOf" srcId="{42754851-473B-40D1-B9EB-DC8CD0157A8B}" destId="{5831674D-6348-4825-A83E-AB4828D290C7}" srcOrd="1" destOrd="0" presId="urn:microsoft.com/office/officeart/2005/8/layout/vList2"/>
    <dgm:cxn modelId="{16BCD21B-1BD2-4B33-97D4-67ED3D551FEF}" type="presParOf" srcId="{42754851-473B-40D1-B9EB-DC8CD0157A8B}" destId="{6F77C514-C18D-44F9-88D1-F9A31139BDDA}" srcOrd="2" destOrd="0" presId="urn:microsoft.com/office/officeart/2005/8/layout/vList2"/>
    <dgm:cxn modelId="{801CFC2F-84FB-4066-85A6-E81AC042E66D}" type="presParOf" srcId="{42754851-473B-40D1-B9EB-DC8CD0157A8B}" destId="{B79F94BF-DA10-4849-B58B-7EC44244B62D}" srcOrd="3" destOrd="0" presId="urn:microsoft.com/office/officeart/2005/8/layout/vList2"/>
    <dgm:cxn modelId="{31B8FAF9-C5B5-4858-BECD-53A6E36945E7}" type="presParOf" srcId="{42754851-473B-40D1-B9EB-DC8CD0157A8B}" destId="{4C3A8C5A-884A-46A8-B948-181394A54C6B}" srcOrd="4" destOrd="0" presId="urn:microsoft.com/office/officeart/2005/8/layout/vList2"/>
    <dgm:cxn modelId="{15D7F368-49DB-4AB2-99AC-6D158ECE06A9}" type="presParOf" srcId="{42754851-473B-40D1-B9EB-DC8CD0157A8B}" destId="{0AB63F75-38BE-4250-A17F-B94D5AD39D84}" srcOrd="5" destOrd="0" presId="urn:microsoft.com/office/officeart/2005/8/layout/vList2"/>
    <dgm:cxn modelId="{A1C37FAD-1782-414C-9B21-F8450C7E7F3B}" type="presParOf" srcId="{42754851-473B-40D1-B9EB-DC8CD0157A8B}" destId="{31EF9505-A556-4E2E-9215-841C46BF949F}" srcOrd="6" destOrd="0" presId="urn:microsoft.com/office/officeart/2005/8/layout/vList2"/>
    <dgm:cxn modelId="{DE98AEF3-F16D-4FEA-B057-F88875913303}" type="presParOf" srcId="{42754851-473B-40D1-B9EB-DC8CD0157A8B}" destId="{66A46C0A-D412-4902-945A-41A3032AF979}" srcOrd="7" destOrd="0" presId="urn:microsoft.com/office/officeart/2005/8/layout/vList2"/>
    <dgm:cxn modelId="{BE0E1306-BD28-4933-9D58-ADC3F9DF3249}" type="presParOf" srcId="{42754851-473B-40D1-B9EB-DC8CD0157A8B}" destId="{A8494E6A-449C-4BC6-98A7-99B57DCFBBDC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i="0" dirty="0"/>
            <a:t>22. SÃO AS PRINCIPAIS FONTES RESPONSÁVEIS PELA POLUIÇÃO DAS ÁGUAS, EXCETO:</a:t>
          </a:r>
          <a:endParaRPr lang="pt-BR" sz="30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algn="just" rtl="0"/>
          <a:r>
            <a:rPr lang="pt-BR" sz="2400" b="1" dirty="0"/>
            <a:t>A – </a:t>
          </a:r>
          <a:r>
            <a:rPr lang="pt-BR" sz="2400" b="0" i="0" dirty="0"/>
            <a:t>Gás carbônico e ozônio, proveniente da poluição provocada pelas indústrias.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algn="just" rtl="0"/>
          <a:r>
            <a:rPr lang="pt-BR" sz="2400" b="1" dirty="0"/>
            <a:t>B – </a:t>
          </a:r>
          <a:r>
            <a:rPr lang="pt-BR" sz="2400" b="0" dirty="0"/>
            <a:t>N</a:t>
          </a:r>
          <a:r>
            <a:rPr lang="pt-BR" sz="2400" b="0" i="0" dirty="0"/>
            <a:t>avios petroleiros, pois quando há algum tipo de vazamento, acarreta na poluição dos corpos d’água.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algn="just" rtl="0"/>
          <a:r>
            <a:rPr lang="pt-BR" sz="2400" b="1" dirty="0"/>
            <a:t>D – </a:t>
          </a:r>
          <a:r>
            <a:rPr lang="pt-BR" sz="2400" b="0" dirty="0"/>
            <a:t>O</a:t>
          </a:r>
          <a:r>
            <a:rPr lang="pt-BR" sz="2400" b="0" i="0" dirty="0"/>
            <a:t>s lançamentos de efluentes industriais, agrícolas, comerciais e esgotos domésticos.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A62240B6-7FD7-4FC6-BF96-04740E7E125B}">
      <dgm:prSet custT="1"/>
      <dgm:spPr/>
      <dgm:t>
        <a:bodyPr/>
        <a:lstStyle/>
        <a:p>
          <a:pPr algn="just" rtl="0"/>
          <a:r>
            <a:rPr lang="pt-BR" sz="2400" b="1" dirty="0"/>
            <a:t>C – </a:t>
          </a:r>
          <a:r>
            <a:rPr lang="pt-BR" sz="2400" b="0" dirty="0"/>
            <a:t>O</a:t>
          </a:r>
          <a:r>
            <a:rPr lang="pt-BR" sz="2400" b="0" i="0" dirty="0"/>
            <a:t>s lançamentos de agrotóxicos e produtos de limpeza (detergente).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17E6047-5781-423B-A415-9DE1628589E5}" type="parTrans" cxnId="{2689E634-3524-46C5-8E1B-01ADCBD0C0E6}">
      <dgm:prSet/>
      <dgm:spPr/>
      <dgm:t>
        <a:bodyPr/>
        <a:lstStyle/>
        <a:p>
          <a:endParaRPr lang="pt-BR"/>
        </a:p>
      </dgm:t>
    </dgm:pt>
    <dgm:pt modelId="{625A6912-63B3-478C-865A-79993887ADFB}" type="sibTrans" cxnId="{2689E634-3524-46C5-8E1B-01ADCBD0C0E6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BC2A826B-3B2C-41C3-BD2F-3FED9EABBF62}" type="pres">
      <dgm:prSet presAssocID="{A62240B6-7FD7-4FC6-BF96-04740E7E12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4548B-BDC7-47B4-A5A4-71B6190615CF}" type="pres">
      <dgm:prSet presAssocID="{625A6912-63B3-478C-865A-79993887ADFB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95A78E-97CA-4240-AD35-4AF98B98D020}" type="presOf" srcId="{06920462-20F2-4592-A560-F1E6A95C7B96}" destId="{42754851-473B-40D1-B9EB-DC8CD0157A8B}" srcOrd="0" destOrd="0" presId="urn:microsoft.com/office/officeart/2005/8/layout/vList2"/>
    <dgm:cxn modelId="{2689E634-3524-46C5-8E1B-01ADCBD0C0E6}" srcId="{06920462-20F2-4592-A560-F1E6A95C7B96}" destId="{A62240B6-7FD7-4FC6-BF96-04740E7E125B}" srcOrd="3" destOrd="0" parTransId="{917E6047-5781-423B-A415-9DE1628589E5}" sibTransId="{625A6912-63B3-478C-865A-79993887ADFB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B174FF96-7611-463F-884F-F850BCB348D9}" type="presOf" srcId="{2FC05587-0C31-45A7-8FE3-9731B8798D4B}" destId="{59566E76-4347-4D22-98E8-32F8CF43F164}" srcOrd="0" destOrd="0" presId="urn:microsoft.com/office/officeart/2005/8/layout/vList2"/>
    <dgm:cxn modelId="{B53BED49-D1C2-4590-85B0-7992A203F907}" type="presOf" srcId="{A62240B6-7FD7-4FC6-BF96-04740E7E125B}" destId="{BC2A826B-3B2C-41C3-BD2F-3FED9EABBF62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6C123CD5-CFF3-4A53-A8F4-B21C3943D491}" type="presOf" srcId="{5CAD050A-95D2-4A8D-A2EB-5F1403EDFFFF}" destId="{6F77C514-C18D-44F9-88D1-F9A31139BDDA}" srcOrd="0" destOrd="0" presId="urn:microsoft.com/office/officeart/2005/8/layout/vList2"/>
    <dgm:cxn modelId="{1477FE66-92AD-42C5-A4C9-EACD548C9631}" type="presOf" srcId="{F53FFE0E-A9AF-457A-B9B7-FAA065BE6744}" destId="{42803E6B-256D-44D5-BA91-7255D55A679A}" srcOrd="0" destOrd="0" presId="urn:microsoft.com/office/officeart/2005/8/layout/vList2"/>
    <dgm:cxn modelId="{913BE227-FFE5-4781-BB36-D5F38E9142D9}" type="presOf" srcId="{7E4455F7-25A2-409A-A131-38B9AA7C53C2}" destId="{4C3A8C5A-884A-46A8-B948-181394A54C6B}" srcOrd="0" destOrd="0" presId="urn:microsoft.com/office/officeart/2005/8/layout/vList2"/>
    <dgm:cxn modelId="{371DD4A2-1B71-417D-A1F9-CCF9665FC4B2}" type="presParOf" srcId="{42754851-473B-40D1-B9EB-DC8CD0157A8B}" destId="{42803E6B-256D-44D5-BA91-7255D55A679A}" srcOrd="0" destOrd="0" presId="urn:microsoft.com/office/officeart/2005/8/layout/vList2"/>
    <dgm:cxn modelId="{EF2BD678-8098-46F5-8B00-B124BCEA60FC}" type="presParOf" srcId="{42754851-473B-40D1-B9EB-DC8CD0157A8B}" destId="{5831674D-6348-4825-A83E-AB4828D290C7}" srcOrd="1" destOrd="0" presId="urn:microsoft.com/office/officeart/2005/8/layout/vList2"/>
    <dgm:cxn modelId="{14DB9CF3-BCCF-4C9E-8ED9-9A9FC9F38418}" type="presParOf" srcId="{42754851-473B-40D1-B9EB-DC8CD0157A8B}" destId="{6F77C514-C18D-44F9-88D1-F9A31139BDDA}" srcOrd="2" destOrd="0" presId="urn:microsoft.com/office/officeart/2005/8/layout/vList2"/>
    <dgm:cxn modelId="{F0FFE94F-D49A-429F-B5E4-5D32D6BF298C}" type="presParOf" srcId="{42754851-473B-40D1-B9EB-DC8CD0157A8B}" destId="{B79F94BF-DA10-4849-B58B-7EC44244B62D}" srcOrd="3" destOrd="0" presId="urn:microsoft.com/office/officeart/2005/8/layout/vList2"/>
    <dgm:cxn modelId="{7DB4F04A-AAD5-4CEC-B5D7-CACB0FE58A94}" type="presParOf" srcId="{42754851-473B-40D1-B9EB-DC8CD0157A8B}" destId="{4C3A8C5A-884A-46A8-B948-181394A54C6B}" srcOrd="4" destOrd="0" presId="urn:microsoft.com/office/officeart/2005/8/layout/vList2"/>
    <dgm:cxn modelId="{42D5B0A8-5952-40E2-9039-C2D9C747A510}" type="presParOf" srcId="{42754851-473B-40D1-B9EB-DC8CD0157A8B}" destId="{0AB63F75-38BE-4250-A17F-B94D5AD39D84}" srcOrd="5" destOrd="0" presId="urn:microsoft.com/office/officeart/2005/8/layout/vList2"/>
    <dgm:cxn modelId="{1CA0D192-7BFF-4108-B183-D2B1C36235F7}" type="presParOf" srcId="{42754851-473B-40D1-B9EB-DC8CD0157A8B}" destId="{BC2A826B-3B2C-41C3-BD2F-3FED9EABBF62}" srcOrd="6" destOrd="0" presId="urn:microsoft.com/office/officeart/2005/8/layout/vList2"/>
    <dgm:cxn modelId="{8C3D0769-B32F-493C-B662-41011AC93E99}" type="presParOf" srcId="{42754851-473B-40D1-B9EB-DC8CD0157A8B}" destId="{D0E4548B-BDC7-47B4-A5A4-71B6190615CF}" srcOrd="7" destOrd="0" presId="urn:microsoft.com/office/officeart/2005/8/layout/vList2"/>
    <dgm:cxn modelId="{74D5C7F8-08B6-4533-9DEB-137B30101340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2800" b="1" i="0" dirty="0"/>
            <a:t>23. A PRESERVAÇÃO DA AMAZÔNIA É IMPORTANTE PORQUE:</a:t>
          </a:r>
          <a:endParaRPr lang="pt-BR" sz="28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algn="just" rtl="0"/>
          <a:r>
            <a:rPr lang="pt-BR" sz="2400" b="1" dirty="0"/>
            <a:t>A – </a:t>
          </a:r>
          <a:r>
            <a:rPr lang="pt-BR" sz="2400" b="0" i="0" dirty="0"/>
            <a:t>Este tipo de vegetação só existe no Brasil.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algn="just" rtl="0"/>
          <a:r>
            <a:rPr lang="pt-BR" sz="2400" b="1" dirty="0"/>
            <a:t>B – </a:t>
          </a:r>
          <a:r>
            <a:rPr lang="pt-BR" sz="2400" b="0" i="0" dirty="0"/>
            <a:t>É o lugar onde concentra os principais desertos do mundo. 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algn="just" rtl="0"/>
          <a:r>
            <a:rPr lang="pt-BR" sz="2400" b="1" dirty="0"/>
            <a:t>D – </a:t>
          </a:r>
          <a:r>
            <a:rPr lang="pt-BR" sz="2400" b="0" i="0" dirty="0"/>
            <a:t>Concentra uma das maiores biodiversidade do planeta.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A62240B6-7FD7-4FC6-BF96-04740E7E125B}">
      <dgm:prSet custT="1"/>
      <dgm:spPr/>
      <dgm:t>
        <a:bodyPr/>
        <a:lstStyle/>
        <a:p>
          <a:pPr algn="just" rtl="0"/>
          <a:r>
            <a:rPr lang="pt-BR" sz="2400" b="1" dirty="0"/>
            <a:t>C – </a:t>
          </a:r>
          <a:r>
            <a:rPr lang="pt-BR" sz="2400" b="0" i="0" dirty="0"/>
            <a:t>Possibilita a formação das calotas polares.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17E6047-5781-423B-A415-9DE1628589E5}" type="parTrans" cxnId="{2689E634-3524-46C5-8E1B-01ADCBD0C0E6}">
      <dgm:prSet/>
      <dgm:spPr/>
      <dgm:t>
        <a:bodyPr/>
        <a:lstStyle/>
        <a:p>
          <a:endParaRPr lang="pt-BR"/>
        </a:p>
      </dgm:t>
    </dgm:pt>
    <dgm:pt modelId="{625A6912-63B3-478C-865A-79993887ADFB}" type="sibTrans" cxnId="{2689E634-3524-46C5-8E1B-01ADCBD0C0E6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BC2A826B-3B2C-41C3-BD2F-3FED9EABBF62}" type="pres">
      <dgm:prSet presAssocID="{A62240B6-7FD7-4FC6-BF96-04740E7E12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4548B-BDC7-47B4-A5A4-71B6190615CF}" type="pres">
      <dgm:prSet presAssocID="{625A6912-63B3-478C-865A-79993887ADFB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89E634-3524-46C5-8E1B-01ADCBD0C0E6}" srcId="{06920462-20F2-4592-A560-F1E6A95C7B96}" destId="{A62240B6-7FD7-4FC6-BF96-04740E7E125B}" srcOrd="3" destOrd="0" parTransId="{917E6047-5781-423B-A415-9DE1628589E5}" sibTransId="{625A6912-63B3-478C-865A-79993887ADFB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D1DDD2EC-37DE-4414-854E-4B336E47DDB4}" type="presOf" srcId="{7E4455F7-25A2-409A-A131-38B9AA7C53C2}" destId="{4C3A8C5A-884A-46A8-B948-181394A54C6B}" srcOrd="0" destOrd="0" presId="urn:microsoft.com/office/officeart/2005/8/layout/vList2"/>
    <dgm:cxn modelId="{6E4F9E2B-1197-43D0-A274-3A47BBD38FF7}" type="presOf" srcId="{2FC05587-0C31-45A7-8FE3-9731B8798D4B}" destId="{59566E76-4347-4D22-98E8-32F8CF43F164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F14E4E4D-CB60-4E22-BC88-EF4E0DA41A4E}" type="presOf" srcId="{A62240B6-7FD7-4FC6-BF96-04740E7E125B}" destId="{BC2A826B-3B2C-41C3-BD2F-3FED9EABBF62}" srcOrd="0" destOrd="0" presId="urn:microsoft.com/office/officeart/2005/8/layout/vList2"/>
    <dgm:cxn modelId="{270CDF5C-517F-4F97-B3FD-48F5C8F32B5D}" type="presOf" srcId="{F53FFE0E-A9AF-457A-B9B7-FAA065BE6744}" destId="{42803E6B-256D-44D5-BA91-7255D55A679A}" srcOrd="0" destOrd="0" presId="urn:microsoft.com/office/officeart/2005/8/layout/vList2"/>
    <dgm:cxn modelId="{AB6E05C4-1105-44B1-A5E0-76EB94E9830F}" type="presOf" srcId="{06920462-20F2-4592-A560-F1E6A95C7B96}" destId="{42754851-473B-40D1-B9EB-DC8CD0157A8B}" srcOrd="0" destOrd="0" presId="urn:microsoft.com/office/officeart/2005/8/layout/vList2"/>
    <dgm:cxn modelId="{D88174C1-3576-435F-8650-1239519DC527}" type="presOf" srcId="{5CAD050A-95D2-4A8D-A2EB-5F1403EDFFFF}" destId="{6F77C514-C18D-44F9-88D1-F9A31139BDDA}" srcOrd="0" destOrd="0" presId="urn:microsoft.com/office/officeart/2005/8/layout/vList2"/>
    <dgm:cxn modelId="{AAF3F533-54A7-4715-9B71-686A0C18371E}" type="presParOf" srcId="{42754851-473B-40D1-B9EB-DC8CD0157A8B}" destId="{42803E6B-256D-44D5-BA91-7255D55A679A}" srcOrd="0" destOrd="0" presId="urn:microsoft.com/office/officeart/2005/8/layout/vList2"/>
    <dgm:cxn modelId="{1C2DC684-E4F6-414F-AFCF-8BBAB4AD2E4A}" type="presParOf" srcId="{42754851-473B-40D1-B9EB-DC8CD0157A8B}" destId="{5831674D-6348-4825-A83E-AB4828D290C7}" srcOrd="1" destOrd="0" presId="urn:microsoft.com/office/officeart/2005/8/layout/vList2"/>
    <dgm:cxn modelId="{B4C4ACF0-28D7-4FAF-9CF1-C771998D55D8}" type="presParOf" srcId="{42754851-473B-40D1-B9EB-DC8CD0157A8B}" destId="{6F77C514-C18D-44F9-88D1-F9A31139BDDA}" srcOrd="2" destOrd="0" presId="urn:microsoft.com/office/officeart/2005/8/layout/vList2"/>
    <dgm:cxn modelId="{4968A1EB-CBD6-4C06-B6FB-052A551573B5}" type="presParOf" srcId="{42754851-473B-40D1-B9EB-DC8CD0157A8B}" destId="{B79F94BF-DA10-4849-B58B-7EC44244B62D}" srcOrd="3" destOrd="0" presId="urn:microsoft.com/office/officeart/2005/8/layout/vList2"/>
    <dgm:cxn modelId="{BD5A6306-DFD4-4668-8EF5-E863432DC4E9}" type="presParOf" srcId="{42754851-473B-40D1-B9EB-DC8CD0157A8B}" destId="{4C3A8C5A-884A-46A8-B948-181394A54C6B}" srcOrd="4" destOrd="0" presId="urn:microsoft.com/office/officeart/2005/8/layout/vList2"/>
    <dgm:cxn modelId="{9372DE67-0C9B-43F2-B1AB-411C34AA091A}" type="presParOf" srcId="{42754851-473B-40D1-B9EB-DC8CD0157A8B}" destId="{0AB63F75-38BE-4250-A17F-B94D5AD39D84}" srcOrd="5" destOrd="0" presId="urn:microsoft.com/office/officeart/2005/8/layout/vList2"/>
    <dgm:cxn modelId="{16A101BF-07BA-41DF-99B2-CEDA27E051C7}" type="presParOf" srcId="{42754851-473B-40D1-B9EB-DC8CD0157A8B}" destId="{BC2A826B-3B2C-41C3-BD2F-3FED9EABBF62}" srcOrd="6" destOrd="0" presId="urn:microsoft.com/office/officeart/2005/8/layout/vList2"/>
    <dgm:cxn modelId="{93303BCC-34D7-48BA-87CD-4729A8A0558F}" type="presParOf" srcId="{42754851-473B-40D1-B9EB-DC8CD0157A8B}" destId="{D0E4548B-BDC7-47B4-A5A4-71B6190615CF}" srcOrd="7" destOrd="0" presId="urn:microsoft.com/office/officeart/2005/8/layout/vList2"/>
    <dgm:cxn modelId="{66DF8133-0F88-4D45-94CD-AAECB971C61B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i="0" dirty="0"/>
            <a:t>24. A ÁRVORE SÍMBOLO DA AMAZÔNIA É:</a:t>
          </a:r>
          <a:endParaRPr lang="pt-BR" sz="3000" b="1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algn="just" rtl="0"/>
          <a:r>
            <a:rPr lang="pt-BR" sz="2400" b="1" dirty="0"/>
            <a:t>A – </a:t>
          </a:r>
          <a:r>
            <a:rPr lang="pt-BR" sz="2400" b="0" dirty="0"/>
            <a:t>Ipê amarelo.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algn="just" rtl="0"/>
          <a:r>
            <a:rPr lang="pt-BR" sz="2400" b="1" dirty="0"/>
            <a:t>B – </a:t>
          </a:r>
          <a:r>
            <a:rPr lang="pt-BR" sz="2400" b="0" i="0" dirty="0"/>
            <a:t>Castanheira.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2FC05587-0C31-45A7-8FE3-9731B8798D4B}">
      <dgm:prSet custT="1"/>
      <dgm:spPr/>
      <dgm:t>
        <a:bodyPr/>
        <a:lstStyle/>
        <a:p>
          <a:pPr algn="just" rtl="0"/>
          <a:r>
            <a:rPr lang="pt-BR" sz="2400" b="1" dirty="0"/>
            <a:t>D – </a:t>
          </a:r>
          <a:r>
            <a:rPr lang="pt-BR" sz="2400" b="0" i="0" dirty="0"/>
            <a:t> Açaizeiro.</a:t>
          </a:r>
          <a:endParaRPr lang="pt-BR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579A946-6AE2-487D-AE81-3E762BC37B2D}" type="parTrans" cxnId="{E58BF8F9-5324-4BCF-9F1E-FEA0ACDE321B}">
      <dgm:prSet/>
      <dgm:spPr/>
      <dgm:t>
        <a:bodyPr/>
        <a:lstStyle/>
        <a:p>
          <a:endParaRPr lang="pt-BR"/>
        </a:p>
      </dgm:t>
    </dgm:pt>
    <dgm:pt modelId="{BB753865-64BB-4CD0-8659-4D1573D9DCAF}" type="sibTrans" cxnId="{E58BF8F9-5324-4BCF-9F1E-FEA0ACDE321B}">
      <dgm:prSet/>
      <dgm:spPr/>
      <dgm:t>
        <a:bodyPr/>
        <a:lstStyle/>
        <a:p>
          <a:endParaRPr lang="pt-BR"/>
        </a:p>
      </dgm:t>
    </dgm:pt>
    <dgm:pt modelId="{A62240B6-7FD7-4FC6-BF96-04740E7E125B}">
      <dgm:prSet custT="1"/>
      <dgm:spPr/>
      <dgm:t>
        <a:bodyPr/>
        <a:lstStyle/>
        <a:p>
          <a:pPr algn="just" rtl="0"/>
          <a:r>
            <a:rPr lang="pt-BR" sz="2400" b="1" dirty="0"/>
            <a:t>C – </a:t>
          </a:r>
          <a:r>
            <a:rPr lang="pt-BR" sz="2400" b="0" dirty="0"/>
            <a:t>Mangueira.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17E6047-5781-423B-A415-9DE1628589E5}" type="parTrans" cxnId="{2689E634-3524-46C5-8E1B-01ADCBD0C0E6}">
      <dgm:prSet/>
      <dgm:spPr/>
      <dgm:t>
        <a:bodyPr/>
        <a:lstStyle/>
        <a:p>
          <a:endParaRPr lang="pt-BR"/>
        </a:p>
      </dgm:t>
    </dgm:pt>
    <dgm:pt modelId="{625A6912-63B3-478C-865A-79993887ADFB}" type="sibTrans" cxnId="{2689E634-3524-46C5-8E1B-01ADCBD0C0E6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BC2A826B-3B2C-41C3-BD2F-3FED9EABBF62}" type="pres">
      <dgm:prSet presAssocID="{A62240B6-7FD7-4FC6-BF96-04740E7E12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4548B-BDC7-47B4-A5A4-71B6190615CF}" type="pres">
      <dgm:prSet presAssocID="{625A6912-63B3-478C-865A-79993887ADFB}" presName="spacer" presStyleCnt="0"/>
      <dgm:spPr/>
    </dgm:pt>
    <dgm:pt modelId="{59566E76-4347-4D22-98E8-32F8CF43F164}" type="pres">
      <dgm:prSet presAssocID="{2FC05587-0C31-45A7-8FE3-9731B8798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6EBA06D-5650-41E7-B683-B3423E08CCE5}" type="presOf" srcId="{06920462-20F2-4592-A560-F1E6A95C7B96}" destId="{42754851-473B-40D1-B9EB-DC8CD0157A8B}" srcOrd="0" destOrd="0" presId="urn:microsoft.com/office/officeart/2005/8/layout/vList2"/>
    <dgm:cxn modelId="{2689E634-3524-46C5-8E1B-01ADCBD0C0E6}" srcId="{06920462-20F2-4592-A560-F1E6A95C7B96}" destId="{A62240B6-7FD7-4FC6-BF96-04740E7E125B}" srcOrd="3" destOrd="0" parTransId="{917E6047-5781-423B-A415-9DE1628589E5}" sibTransId="{625A6912-63B3-478C-865A-79993887ADFB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6C412F42-DF7B-4D0C-B798-31DB8B09882A}" type="presOf" srcId="{2FC05587-0C31-45A7-8FE3-9731B8798D4B}" destId="{59566E76-4347-4D22-98E8-32F8CF43F164}" srcOrd="0" destOrd="0" presId="urn:microsoft.com/office/officeart/2005/8/layout/vList2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EA61702F-FA2E-4322-B539-AF8E3C5F379D}" type="presOf" srcId="{F53FFE0E-A9AF-457A-B9B7-FAA065BE6744}" destId="{42803E6B-256D-44D5-BA91-7255D55A679A}" srcOrd="0" destOrd="0" presId="urn:microsoft.com/office/officeart/2005/8/layout/vList2"/>
    <dgm:cxn modelId="{8BC2E250-5A7A-4183-8E3D-B5CD008402D3}" type="presOf" srcId="{A62240B6-7FD7-4FC6-BF96-04740E7E125B}" destId="{BC2A826B-3B2C-41C3-BD2F-3FED9EABBF62}" srcOrd="0" destOrd="0" presId="urn:microsoft.com/office/officeart/2005/8/layout/vList2"/>
    <dgm:cxn modelId="{15C9A946-5121-4CA5-BF25-BF67B1845332}" type="presOf" srcId="{7E4455F7-25A2-409A-A131-38B9AA7C53C2}" destId="{4C3A8C5A-884A-46A8-B948-181394A54C6B}" srcOrd="0" destOrd="0" presId="urn:microsoft.com/office/officeart/2005/8/layout/vList2"/>
    <dgm:cxn modelId="{E58BF8F9-5324-4BCF-9F1E-FEA0ACDE321B}" srcId="{06920462-20F2-4592-A560-F1E6A95C7B96}" destId="{2FC05587-0C31-45A7-8FE3-9731B8798D4B}" srcOrd="4" destOrd="0" parTransId="{1579A946-6AE2-487D-AE81-3E762BC37B2D}" sibTransId="{BB753865-64BB-4CD0-8659-4D1573D9DCAF}"/>
    <dgm:cxn modelId="{99E8B7E0-A4A4-4BFF-B7BF-8A839830FD53}" type="presOf" srcId="{5CAD050A-95D2-4A8D-A2EB-5F1403EDFFFF}" destId="{6F77C514-C18D-44F9-88D1-F9A31139BDDA}" srcOrd="0" destOrd="0" presId="urn:microsoft.com/office/officeart/2005/8/layout/vList2"/>
    <dgm:cxn modelId="{05535298-B159-4EB8-B602-F1602AA0ED14}" type="presParOf" srcId="{42754851-473B-40D1-B9EB-DC8CD0157A8B}" destId="{42803E6B-256D-44D5-BA91-7255D55A679A}" srcOrd="0" destOrd="0" presId="urn:microsoft.com/office/officeart/2005/8/layout/vList2"/>
    <dgm:cxn modelId="{3A59B335-16C4-4C51-8721-5F9B7134F5EA}" type="presParOf" srcId="{42754851-473B-40D1-B9EB-DC8CD0157A8B}" destId="{5831674D-6348-4825-A83E-AB4828D290C7}" srcOrd="1" destOrd="0" presId="urn:microsoft.com/office/officeart/2005/8/layout/vList2"/>
    <dgm:cxn modelId="{C3387068-9690-4030-AD14-9F92CD285BFB}" type="presParOf" srcId="{42754851-473B-40D1-B9EB-DC8CD0157A8B}" destId="{6F77C514-C18D-44F9-88D1-F9A31139BDDA}" srcOrd="2" destOrd="0" presId="urn:microsoft.com/office/officeart/2005/8/layout/vList2"/>
    <dgm:cxn modelId="{FF09131C-4AF9-41F9-A7D9-25501FE78C68}" type="presParOf" srcId="{42754851-473B-40D1-B9EB-DC8CD0157A8B}" destId="{B79F94BF-DA10-4849-B58B-7EC44244B62D}" srcOrd="3" destOrd="0" presId="urn:microsoft.com/office/officeart/2005/8/layout/vList2"/>
    <dgm:cxn modelId="{F59E81F9-234C-4300-B93A-A42CE9B172C6}" type="presParOf" srcId="{42754851-473B-40D1-B9EB-DC8CD0157A8B}" destId="{4C3A8C5A-884A-46A8-B948-181394A54C6B}" srcOrd="4" destOrd="0" presId="urn:microsoft.com/office/officeart/2005/8/layout/vList2"/>
    <dgm:cxn modelId="{3C00881B-F939-443D-8A7A-4ED456E9EFBF}" type="presParOf" srcId="{42754851-473B-40D1-B9EB-DC8CD0157A8B}" destId="{0AB63F75-38BE-4250-A17F-B94D5AD39D84}" srcOrd="5" destOrd="0" presId="urn:microsoft.com/office/officeart/2005/8/layout/vList2"/>
    <dgm:cxn modelId="{C4A68B88-7590-40C3-8A33-7D4481AC666C}" type="presParOf" srcId="{42754851-473B-40D1-B9EB-DC8CD0157A8B}" destId="{BC2A826B-3B2C-41C3-BD2F-3FED9EABBF62}" srcOrd="6" destOrd="0" presId="urn:microsoft.com/office/officeart/2005/8/layout/vList2"/>
    <dgm:cxn modelId="{DEAC84D5-46F3-4E5B-BCFC-EF13CCA7AA99}" type="presParOf" srcId="{42754851-473B-40D1-B9EB-DC8CD0157A8B}" destId="{D0E4548B-BDC7-47B4-A5A4-71B6190615CF}" srcOrd="7" destOrd="0" presId="urn:microsoft.com/office/officeart/2005/8/layout/vList2"/>
    <dgm:cxn modelId="{88D7A9DD-4966-48E6-83AE-75E0D61F9020}" type="presParOf" srcId="{42754851-473B-40D1-B9EB-DC8CD0157A8B}" destId="{59566E76-4347-4D22-98E8-32F8CF43F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dirty="0"/>
            <a:t>3. O QUE O LIXO JOGADO DIRETAMENTE NO SOLO PODE CAUSAR?</a:t>
          </a:r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30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30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3000" b="1" dirty="0"/>
            <a:t>A – </a:t>
          </a:r>
          <a:r>
            <a:rPr lang="pt-BR" sz="3000" dirty="0"/>
            <a:t> Danos as vias respiratórias dos pássaros.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30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3000"/>
        </a:p>
      </dgm:t>
    </dgm:pt>
    <dgm:pt modelId="{7E4455F7-25A2-409A-A131-38B9AA7C53C2}">
      <dgm:prSet custT="1"/>
      <dgm:spPr/>
      <dgm:t>
        <a:bodyPr/>
        <a:lstStyle/>
        <a:p>
          <a:pPr algn="just" rtl="0"/>
          <a:r>
            <a:rPr lang="pt-BR" sz="3000" b="1" dirty="0"/>
            <a:t>B – </a:t>
          </a:r>
          <a:r>
            <a:rPr lang="pt-BR" sz="3000" dirty="0"/>
            <a:t>Afeta a qualidade do solo e água subterrânea.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30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30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3000" b="1" dirty="0"/>
            <a:t>C – </a:t>
          </a:r>
          <a:r>
            <a:rPr lang="pt-BR" sz="3000" dirty="0"/>
            <a:t> Afeta as plantas frutíferas.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30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3000"/>
        </a:p>
      </dgm:t>
    </dgm:pt>
    <dgm:pt modelId="{5C26328C-5B6E-4F2C-9F52-1191A818AA51}">
      <dgm:prSet custT="1"/>
      <dgm:spPr/>
      <dgm:t>
        <a:bodyPr/>
        <a:lstStyle/>
        <a:p>
          <a:pPr rtl="0"/>
          <a:r>
            <a:rPr lang="pt-BR" sz="3000" b="1" dirty="0"/>
            <a:t>D – </a:t>
          </a:r>
          <a:r>
            <a:rPr lang="pt-BR" sz="3000" dirty="0"/>
            <a:t>As residências onde não tem asfalto.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B9D8F-38F4-4891-9090-51D21CABCA62}" type="parTrans" cxnId="{0DF009A1-AF30-41B6-8B84-7B1B8EC3F1A5}">
      <dgm:prSet/>
      <dgm:spPr/>
      <dgm:t>
        <a:bodyPr/>
        <a:lstStyle/>
        <a:p>
          <a:endParaRPr lang="pt-BR" sz="3000"/>
        </a:p>
      </dgm:t>
    </dgm:pt>
    <dgm:pt modelId="{464CF8F5-3933-4E77-84BF-514C03FEBC40}" type="sibTrans" cxnId="{0DF009A1-AF30-41B6-8B84-7B1B8EC3F1A5}">
      <dgm:prSet/>
      <dgm:spPr/>
      <dgm:t>
        <a:bodyPr/>
        <a:lstStyle/>
        <a:p>
          <a:endParaRPr lang="pt-BR" sz="3000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A8494E6A-449C-4BC6-98A7-99B57DCFBBDC}" type="pres">
      <dgm:prSet presAssocID="{5C26328C-5B6E-4F2C-9F52-1191A818AA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35D67611-C1D6-4B9C-9685-38FCEAA579EC}" type="presOf" srcId="{7E4455F7-25A2-409A-A131-38B9AA7C53C2}" destId="{4C3A8C5A-884A-46A8-B948-181394A54C6B}" srcOrd="0" destOrd="0" presId="urn:microsoft.com/office/officeart/2005/8/layout/vList2"/>
    <dgm:cxn modelId="{74FF636A-0ADA-4D3C-A341-D347510AC82C}" type="presOf" srcId="{F53FFE0E-A9AF-457A-B9B7-FAA065BE6744}" destId="{42803E6B-256D-44D5-BA91-7255D55A679A}" srcOrd="0" destOrd="0" presId="urn:microsoft.com/office/officeart/2005/8/layout/vList2"/>
    <dgm:cxn modelId="{77D03BB4-19E6-4D24-917E-30BA9D6F27FE}" type="presOf" srcId="{5C26328C-5B6E-4F2C-9F52-1191A818AA51}" destId="{A8494E6A-449C-4BC6-98A7-99B57DCFBBDC}" srcOrd="0" destOrd="0" presId="urn:microsoft.com/office/officeart/2005/8/layout/vList2"/>
    <dgm:cxn modelId="{0DF009A1-AF30-41B6-8B84-7B1B8EC3F1A5}" srcId="{06920462-20F2-4592-A560-F1E6A95C7B96}" destId="{5C26328C-5B6E-4F2C-9F52-1191A818AA51}" srcOrd="4" destOrd="0" parTransId="{E4CB9D8F-38F4-4891-9090-51D21CABCA62}" sibTransId="{464CF8F5-3933-4E77-84BF-514C03FEBC40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4E2928CD-93F4-4048-A4ED-238D91A943BE}" type="presOf" srcId="{5CAD050A-95D2-4A8D-A2EB-5F1403EDFFFF}" destId="{6F77C514-C18D-44F9-88D1-F9A31139BDDA}" srcOrd="0" destOrd="0" presId="urn:microsoft.com/office/officeart/2005/8/layout/vList2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890FF676-D065-497E-AF46-A27B3FCB4CCA}" type="presOf" srcId="{6BDAF0DC-58A4-44F5-8E24-20A174916E6B}" destId="{31EF9505-A556-4E2E-9215-841C46BF949F}" srcOrd="0" destOrd="0" presId="urn:microsoft.com/office/officeart/2005/8/layout/vList2"/>
    <dgm:cxn modelId="{89E8DA2C-FC4F-42DD-B280-2173092FB6C2}" type="presOf" srcId="{06920462-20F2-4592-A560-F1E6A95C7B96}" destId="{42754851-473B-40D1-B9EB-DC8CD0157A8B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21938DB2-C3F9-4491-B307-015E52D25634}" type="presParOf" srcId="{42754851-473B-40D1-B9EB-DC8CD0157A8B}" destId="{42803E6B-256D-44D5-BA91-7255D55A679A}" srcOrd="0" destOrd="0" presId="urn:microsoft.com/office/officeart/2005/8/layout/vList2"/>
    <dgm:cxn modelId="{2AA06800-20A9-476E-8E7F-DE0CBF6A60D1}" type="presParOf" srcId="{42754851-473B-40D1-B9EB-DC8CD0157A8B}" destId="{5831674D-6348-4825-A83E-AB4828D290C7}" srcOrd="1" destOrd="0" presId="urn:microsoft.com/office/officeart/2005/8/layout/vList2"/>
    <dgm:cxn modelId="{B2B1F095-7DAC-4E14-8B8D-75A0072E8614}" type="presParOf" srcId="{42754851-473B-40D1-B9EB-DC8CD0157A8B}" destId="{6F77C514-C18D-44F9-88D1-F9A31139BDDA}" srcOrd="2" destOrd="0" presId="urn:microsoft.com/office/officeart/2005/8/layout/vList2"/>
    <dgm:cxn modelId="{5E10408C-87D8-49EB-BEBB-C80D5A686FCE}" type="presParOf" srcId="{42754851-473B-40D1-B9EB-DC8CD0157A8B}" destId="{B79F94BF-DA10-4849-B58B-7EC44244B62D}" srcOrd="3" destOrd="0" presId="urn:microsoft.com/office/officeart/2005/8/layout/vList2"/>
    <dgm:cxn modelId="{41A548F6-D03B-4D05-BC57-630F0263E95E}" type="presParOf" srcId="{42754851-473B-40D1-B9EB-DC8CD0157A8B}" destId="{4C3A8C5A-884A-46A8-B948-181394A54C6B}" srcOrd="4" destOrd="0" presId="urn:microsoft.com/office/officeart/2005/8/layout/vList2"/>
    <dgm:cxn modelId="{9537364C-9A2E-4635-A391-2201F6423435}" type="presParOf" srcId="{42754851-473B-40D1-B9EB-DC8CD0157A8B}" destId="{0AB63F75-38BE-4250-A17F-B94D5AD39D84}" srcOrd="5" destOrd="0" presId="urn:microsoft.com/office/officeart/2005/8/layout/vList2"/>
    <dgm:cxn modelId="{130E1B58-E20A-423C-A2C7-1D91BF8DF565}" type="presParOf" srcId="{42754851-473B-40D1-B9EB-DC8CD0157A8B}" destId="{31EF9505-A556-4E2E-9215-841C46BF949F}" srcOrd="6" destOrd="0" presId="urn:microsoft.com/office/officeart/2005/8/layout/vList2"/>
    <dgm:cxn modelId="{65888119-8D1A-4C08-A470-229C33F48390}" type="presParOf" srcId="{42754851-473B-40D1-B9EB-DC8CD0157A8B}" destId="{66A46C0A-D412-4902-945A-41A3032AF979}" srcOrd="7" destOrd="0" presId="urn:microsoft.com/office/officeart/2005/8/layout/vList2"/>
    <dgm:cxn modelId="{4D7A55AC-8C94-4101-B4AF-AF7A4BC4EFCB}" type="presParOf" srcId="{42754851-473B-40D1-B9EB-DC8CD0157A8B}" destId="{A8494E6A-449C-4BC6-98A7-99B57DCFBB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dirty="0"/>
            <a:t>4. QUE TIPO DE ÁGUA DEVEMOS CONSUMIR?</a:t>
          </a:r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30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30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3000" b="1" dirty="0"/>
            <a:t>A – </a:t>
          </a:r>
          <a:r>
            <a:rPr lang="pt-BR" sz="3000" dirty="0"/>
            <a:t> Água clara.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30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30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3000" b="1" dirty="0"/>
            <a:t>B – </a:t>
          </a:r>
          <a:r>
            <a:rPr lang="pt-BR" sz="3000" dirty="0"/>
            <a:t> Água diretamente dos rios.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30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30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3000" b="1" dirty="0"/>
            <a:t>C – </a:t>
          </a:r>
          <a:r>
            <a:rPr lang="pt-BR" sz="3000" dirty="0"/>
            <a:t> Água fervida e/ou filtrada.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30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3000"/>
        </a:p>
      </dgm:t>
    </dgm:pt>
    <dgm:pt modelId="{5C26328C-5B6E-4F2C-9F52-1191A818AA51}">
      <dgm:prSet custT="1"/>
      <dgm:spPr/>
      <dgm:t>
        <a:bodyPr/>
        <a:lstStyle/>
        <a:p>
          <a:pPr rtl="0"/>
          <a:r>
            <a:rPr lang="pt-BR" sz="3000" b="1" dirty="0"/>
            <a:t>D – </a:t>
          </a:r>
          <a:r>
            <a:rPr lang="pt-BR" sz="3000" dirty="0"/>
            <a:t>Água do fundo do mar.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B9D8F-38F4-4891-9090-51D21CABCA62}" type="parTrans" cxnId="{0DF009A1-AF30-41B6-8B84-7B1B8EC3F1A5}">
      <dgm:prSet/>
      <dgm:spPr/>
      <dgm:t>
        <a:bodyPr/>
        <a:lstStyle/>
        <a:p>
          <a:endParaRPr lang="pt-BR" sz="3000"/>
        </a:p>
      </dgm:t>
    </dgm:pt>
    <dgm:pt modelId="{464CF8F5-3933-4E77-84BF-514C03FEBC40}" type="sibTrans" cxnId="{0DF009A1-AF30-41B6-8B84-7B1B8EC3F1A5}">
      <dgm:prSet/>
      <dgm:spPr/>
      <dgm:t>
        <a:bodyPr/>
        <a:lstStyle/>
        <a:p>
          <a:endParaRPr lang="pt-BR" sz="3000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A8494E6A-449C-4BC6-98A7-99B57DCFBBDC}" type="pres">
      <dgm:prSet presAssocID="{5C26328C-5B6E-4F2C-9F52-1191A818AA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2AA225-FFF5-42DE-A477-8C41861F5C45}" type="presOf" srcId="{5C26328C-5B6E-4F2C-9F52-1191A818AA51}" destId="{A8494E6A-449C-4BC6-98A7-99B57DCFBBDC}" srcOrd="0" destOrd="0" presId="urn:microsoft.com/office/officeart/2005/8/layout/vList2"/>
    <dgm:cxn modelId="{593BD445-52DC-42F2-B96E-CCB1FB601D61}" type="presOf" srcId="{5CAD050A-95D2-4A8D-A2EB-5F1403EDFFFF}" destId="{6F77C514-C18D-44F9-88D1-F9A31139BDDA}" srcOrd="0" destOrd="0" presId="urn:microsoft.com/office/officeart/2005/8/layout/vList2"/>
    <dgm:cxn modelId="{BD0325BE-0AFF-458B-85DD-0E852C95F8D6}" type="presOf" srcId="{F53FFE0E-A9AF-457A-B9B7-FAA065BE6744}" destId="{42803E6B-256D-44D5-BA91-7255D55A679A}" srcOrd="0" destOrd="0" presId="urn:microsoft.com/office/officeart/2005/8/layout/vList2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E127E976-787E-4F06-8C54-2E929DEE12A4}" type="presOf" srcId="{7E4455F7-25A2-409A-A131-38B9AA7C53C2}" destId="{4C3A8C5A-884A-46A8-B948-181394A54C6B}" srcOrd="0" destOrd="0" presId="urn:microsoft.com/office/officeart/2005/8/layout/vList2"/>
    <dgm:cxn modelId="{5804F9A1-7D74-464E-87D9-30CBBE4AD194}" type="presOf" srcId="{6BDAF0DC-58A4-44F5-8E24-20A174916E6B}" destId="{31EF9505-A556-4E2E-9215-841C46BF949F}" srcOrd="0" destOrd="0" presId="urn:microsoft.com/office/officeart/2005/8/layout/vList2"/>
    <dgm:cxn modelId="{A3BAA7E3-9374-4DD2-A8D2-05225CC3E1B7}" type="presOf" srcId="{06920462-20F2-4592-A560-F1E6A95C7B96}" destId="{42754851-473B-40D1-B9EB-DC8CD0157A8B}" srcOrd="0" destOrd="0" presId="urn:microsoft.com/office/officeart/2005/8/layout/vList2"/>
    <dgm:cxn modelId="{0DF009A1-AF30-41B6-8B84-7B1B8EC3F1A5}" srcId="{06920462-20F2-4592-A560-F1E6A95C7B96}" destId="{5C26328C-5B6E-4F2C-9F52-1191A818AA51}" srcOrd="4" destOrd="0" parTransId="{E4CB9D8F-38F4-4891-9090-51D21CABCA62}" sibTransId="{464CF8F5-3933-4E77-84BF-514C03FEBC40}"/>
    <dgm:cxn modelId="{141B2E99-FEDB-46C8-A008-4B7A9083F165}" type="presParOf" srcId="{42754851-473B-40D1-B9EB-DC8CD0157A8B}" destId="{42803E6B-256D-44D5-BA91-7255D55A679A}" srcOrd="0" destOrd="0" presId="urn:microsoft.com/office/officeart/2005/8/layout/vList2"/>
    <dgm:cxn modelId="{08CBC15B-08EC-47CF-A4C1-79AC7FB94CFA}" type="presParOf" srcId="{42754851-473B-40D1-B9EB-DC8CD0157A8B}" destId="{5831674D-6348-4825-A83E-AB4828D290C7}" srcOrd="1" destOrd="0" presId="urn:microsoft.com/office/officeart/2005/8/layout/vList2"/>
    <dgm:cxn modelId="{E3C627D2-070E-4612-B820-338A2DDF2817}" type="presParOf" srcId="{42754851-473B-40D1-B9EB-DC8CD0157A8B}" destId="{6F77C514-C18D-44F9-88D1-F9A31139BDDA}" srcOrd="2" destOrd="0" presId="urn:microsoft.com/office/officeart/2005/8/layout/vList2"/>
    <dgm:cxn modelId="{4A2806E9-4AC0-4DE3-B02A-3035FDA70DFE}" type="presParOf" srcId="{42754851-473B-40D1-B9EB-DC8CD0157A8B}" destId="{B79F94BF-DA10-4849-B58B-7EC44244B62D}" srcOrd="3" destOrd="0" presId="urn:microsoft.com/office/officeart/2005/8/layout/vList2"/>
    <dgm:cxn modelId="{D4A2EE18-86E7-4AF3-926C-F382D6BF8019}" type="presParOf" srcId="{42754851-473B-40D1-B9EB-DC8CD0157A8B}" destId="{4C3A8C5A-884A-46A8-B948-181394A54C6B}" srcOrd="4" destOrd="0" presId="urn:microsoft.com/office/officeart/2005/8/layout/vList2"/>
    <dgm:cxn modelId="{DA71844F-BEA3-4040-A001-07828E24A591}" type="presParOf" srcId="{42754851-473B-40D1-B9EB-DC8CD0157A8B}" destId="{0AB63F75-38BE-4250-A17F-B94D5AD39D84}" srcOrd="5" destOrd="0" presId="urn:microsoft.com/office/officeart/2005/8/layout/vList2"/>
    <dgm:cxn modelId="{17C3B98D-DFED-4A85-B648-81E8B8833765}" type="presParOf" srcId="{42754851-473B-40D1-B9EB-DC8CD0157A8B}" destId="{31EF9505-A556-4E2E-9215-841C46BF949F}" srcOrd="6" destOrd="0" presId="urn:microsoft.com/office/officeart/2005/8/layout/vList2"/>
    <dgm:cxn modelId="{6C201F63-A50D-4BC4-A5A5-B05EADC780F9}" type="presParOf" srcId="{42754851-473B-40D1-B9EB-DC8CD0157A8B}" destId="{66A46C0A-D412-4902-945A-41A3032AF979}" srcOrd="7" destOrd="0" presId="urn:microsoft.com/office/officeart/2005/8/layout/vList2"/>
    <dgm:cxn modelId="{C70C28FF-45FE-4D6D-A20E-49ABF82B623F}" type="presParOf" srcId="{42754851-473B-40D1-B9EB-DC8CD0157A8B}" destId="{A8494E6A-449C-4BC6-98A7-99B57DCFBB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dirty="0"/>
            <a:t>5. DENTRE OUTROS PREJUÍZOS O QUE A FUMAÇA PODE CAUSAR? </a:t>
          </a:r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30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30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3000" b="1" dirty="0"/>
            <a:t>A – </a:t>
          </a:r>
          <a:r>
            <a:rPr lang="pt-BR" sz="3000" dirty="0"/>
            <a:t> Poluição dos lagos.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30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30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3000" b="1" dirty="0"/>
            <a:t>B – </a:t>
          </a:r>
          <a:r>
            <a:rPr lang="pt-BR" sz="3000" dirty="0"/>
            <a:t> Morte dos peixes.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30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30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3000" b="1" dirty="0"/>
            <a:t>C – </a:t>
          </a:r>
          <a:r>
            <a:rPr lang="pt-BR" sz="3000" dirty="0"/>
            <a:t> Poluição do ar.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30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3000"/>
        </a:p>
      </dgm:t>
    </dgm:pt>
    <dgm:pt modelId="{5C26328C-5B6E-4F2C-9F52-1191A818AA51}">
      <dgm:prSet custT="1"/>
      <dgm:spPr/>
      <dgm:t>
        <a:bodyPr/>
        <a:lstStyle/>
        <a:p>
          <a:pPr rtl="0"/>
          <a:r>
            <a:rPr lang="pt-BR" sz="3000" b="1" dirty="0"/>
            <a:t>D – </a:t>
          </a:r>
          <a:r>
            <a:rPr lang="pt-BR" sz="3000" dirty="0"/>
            <a:t>Aumento da sustentabilidade.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B9D8F-38F4-4891-9090-51D21CABCA62}" type="parTrans" cxnId="{0DF009A1-AF30-41B6-8B84-7B1B8EC3F1A5}">
      <dgm:prSet/>
      <dgm:spPr/>
      <dgm:t>
        <a:bodyPr/>
        <a:lstStyle/>
        <a:p>
          <a:endParaRPr lang="pt-BR" sz="3000"/>
        </a:p>
      </dgm:t>
    </dgm:pt>
    <dgm:pt modelId="{464CF8F5-3933-4E77-84BF-514C03FEBC40}" type="sibTrans" cxnId="{0DF009A1-AF30-41B6-8B84-7B1B8EC3F1A5}">
      <dgm:prSet/>
      <dgm:spPr/>
      <dgm:t>
        <a:bodyPr/>
        <a:lstStyle/>
        <a:p>
          <a:endParaRPr lang="pt-BR" sz="3000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 custScaleY="1025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A8494E6A-449C-4BC6-98A7-99B57DCFBBDC}" type="pres">
      <dgm:prSet presAssocID="{5C26328C-5B6E-4F2C-9F52-1191A818AA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6F6B443-8F84-4B90-8A54-3EAA5D684A2A}" type="presOf" srcId="{06920462-20F2-4592-A560-F1E6A95C7B96}" destId="{42754851-473B-40D1-B9EB-DC8CD0157A8B}" srcOrd="0" destOrd="0" presId="urn:microsoft.com/office/officeart/2005/8/layout/vList2"/>
    <dgm:cxn modelId="{7D708359-347E-4CCA-AA00-E05C7B09FF51}" type="presOf" srcId="{5C26328C-5B6E-4F2C-9F52-1191A818AA51}" destId="{A8494E6A-449C-4BC6-98A7-99B57DCFBBDC}" srcOrd="0" destOrd="0" presId="urn:microsoft.com/office/officeart/2005/8/layout/vList2"/>
    <dgm:cxn modelId="{0DF009A1-AF30-41B6-8B84-7B1B8EC3F1A5}" srcId="{06920462-20F2-4592-A560-F1E6A95C7B96}" destId="{5C26328C-5B6E-4F2C-9F52-1191A818AA51}" srcOrd="4" destOrd="0" parTransId="{E4CB9D8F-38F4-4891-9090-51D21CABCA62}" sibTransId="{464CF8F5-3933-4E77-84BF-514C03FEBC40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3C844871-F9F3-4AFE-A45D-BAAB3637CB11}" type="presOf" srcId="{F53FFE0E-A9AF-457A-B9B7-FAA065BE6744}" destId="{42803E6B-256D-44D5-BA91-7255D55A679A}" srcOrd="0" destOrd="0" presId="urn:microsoft.com/office/officeart/2005/8/layout/vList2"/>
    <dgm:cxn modelId="{808D0EFB-BC9E-443E-92A6-A51A73BB0EE5}" type="presOf" srcId="{5CAD050A-95D2-4A8D-A2EB-5F1403EDFFFF}" destId="{6F77C514-C18D-44F9-88D1-F9A31139BDDA}" srcOrd="0" destOrd="0" presId="urn:microsoft.com/office/officeart/2005/8/layout/vList2"/>
    <dgm:cxn modelId="{C83F57B4-1B88-454F-A6BC-76F0C357FFD2}" type="presOf" srcId="{7E4455F7-25A2-409A-A131-38B9AA7C53C2}" destId="{4C3A8C5A-884A-46A8-B948-181394A54C6B}" srcOrd="0" destOrd="0" presId="urn:microsoft.com/office/officeart/2005/8/layout/vList2"/>
    <dgm:cxn modelId="{A3E4C88E-53FC-40E5-A241-F0ECB9EF0253}" type="presOf" srcId="{6BDAF0DC-58A4-44F5-8E24-20A174916E6B}" destId="{31EF9505-A556-4E2E-9215-841C46BF949F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FDA9FBE9-EB17-43F4-839E-837BE239E32D}" type="presParOf" srcId="{42754851-473B-40D1-B9EB-DC8CD0157A8B}" destId="{42803E6B-256D-44D5-BA91-7255D55A679A}" srcOrd="0" destOrd="0" presId="urn:microsoft.com/office/officeart/2005/8/layout/vList2"/>
    <dgm:cxn modelId="{390CA9B6-232E-46D8-9187-DC0642B4AA5B}" type="presParOf" srcId="{42754851-473B-40D1-B9EB-DC8CD0157A8B}" destId="{5831674D-6348-4825-A83E-AB4828D290C7}" srcOrd="1" destOrd="0" presId="urn:microsoft.com/office/officeart/2005/8/layout/vList2"/>
    <dgm:cxn modelId="{8F2900B0-F091-4382-B123-B69DB8370E2A}" type="presParOf" srcId="{42754851-473B-40D1-B9EB-DC8CD0157A8B}" destId="{6F77C514-C18D-44F9-88D1-F9A31139BDDA}" srcOrd="2" destOrd="0" presId="urn:microsoft.com/office/officeart/2005/8/layout/vList2"/>
    <dgm:cxn modelId="{A65391CF-EA1C-400E-8486-0358ED754517}" type="presParOf" srcId="{42754851-473B-40D1-B9EB-DC8CD0157A8B}" destId="{B79F94BF-DA10-4849-B58B-7EC44244B62D}" srcOrd="3" destOrd="0" presId="urn:microsoft.com/office/officeart/2005/8/layout/vList2"/>
    <dgm:cxn modelId="{74F2387D-A136-489C-98BF-873AC415AAA8}" type="presParOf" srcId="{42754851-473B-40D1-B9EB-DC8CD0157A8B}" destId="{4C3A8C5A-884A-46A8-B948-181394A54C6B}" srcOrd="4" destOrd="0" presId="urn:microsoft.com/office/officeart/2005/8/layout/vList2"/>
    <dgm:cxn modelId="{441EAFA5-6F02-4B0D-AB61-75E2B36B7BC6}" type="presParOf" srcId="{42754851-473B-40D1-B9EB-DC8CD0157A8B}" destId="{0AB63F75-38BE-4250-A17F-B94D5AD39D84}" srcOrd="5" destOrd="0" presId="urn:microsoft.com/office/officeart/2005/8/layout/vList2"/>
    <dgm:cxn modelId="{689728F7-D3C8-4B1C-865D-602B66B1F949}" type="presParOf" srcId="{42754851-473B-40D1-B9EB-DC8CD0157A8B}" destId="{31EF9505-A556-4E2E-9215-841C46BF949F}" srcOrd="6" destOrd="0" presId="urn:microsoft.com/office/officeart/2005/8/layout/vList2"/>
    <dgm:cxn modelId="{92371F36-0198-4C06-B131-37751D9A0400}" type="presParOf" srcId="{42754851-473B-40D1-B9EB-DC8CD0157A8B}" destId="{66A46C0A-D412-4902-945A-41A3032AF979}" srcOrd="7" destOrd="0" presId="urn:microsoft.com/office/officeart/2005/8/layout/vList2"/>
    <dgm:cxn modelId="{AB9BEBBE-B5E5-4B1F-8704-01EBC707B7E0}" type="presParOf" srcId="{42754851-473B-40D1-B9EB-DC8CD0157A8B}" destId="{A8494E6A-449C-4BC6-98A7-99B57DCFBB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3000" b="1" dirty="0"/>
            <a:t>6. O QUE SÃO RECURSOS NATURAIS?</a:t>
          </a:r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30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30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3000" b="1" dirty="0"/>
            <a:t>A – </a:t>
          </a:r>
          <a:r>
            <a:rPr lang="pt-BR" sz="3000" dirty="0"/>
            <a:t> Diversos recursos de pequeno porte.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30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30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3000" b="1" dirty="0"/>
            <a:t>B – </a:t>
          </a:r>
          <a:r>
            <a:rPr lang="pt-BR" sz="3000" dirty="0"/>
            <a:t> Recursos encontrados apenas nas partículas da água.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30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30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3000" b="1" dirty="0"/>
            <a:t>C – </a:t>
          </a:r>
          <a:r>
            <a:rPr lang="pt-BR" sz="3000" dirty="0"/>
            <a:t> Elementos da natureza que garantem a sobrevivência das espécies.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30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3000"/>
        </a:p>
      </dgm:t>
    </dgm:pt>
    <dgm:pt modelId="{5C26328C-5B6E-4F2C-9F52-1191A818AA51}">
      <dgm:prSet custT="1"/>
      <dgm:spPr/>
      <dgm:t>
        <a:bodyPr/>
        <a:lstStyle/>
        <a:p>
          <a:pPr rtl="0"/>
          <a:r>
            <a:rPr lang="pt-BR" sz="3000" b="1" dirty="0"/>
            <a:t>D – </a:t>
          </a:r>
          <a:r>
            <a:rPr lang="pt-BR" sz="3000" dirty="0"/>
            <a:t>Diferentes criações do homem usando elementos da natureza.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B9D8F-38F4-4891-9090-51D21CABCA62}" type="parTrans" cxnId="{0DF009A1-AF30-41B6-8B84-7B1B8EC3F1A5}">
      <dgm:prSet/>
      <dgm:spPr/>
      <dgm:t>
        <a:bodyPr/>
        <a:lstStyle/>
        <a:p>
          <a:endParaRPr lang="pt-BR" sz="3000"/>
        </a:p>
      </dgm:t>
    </dgm:pt>
    <dgm:pt modelId="{464CF8F5-3933-4E77-84BF-514C03FEBC40}" type="sibTrans" cxnId="{0DF009A1-AF30-41B6-8B84-7B1B8EC3F1A5}">
      <dgm:prSet/>
      <dgm:spPr/>
      <dgm:t>
        <a:bodyPr/>
        <a:lstStyle/>
        <a:p>
          <a:endParaRPr lang="pt-BR" sz="3000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A8494E6A-449C-4BC6-98A7-99B57DCFBBDC}" type="pres">
      <dgm:prSet presAssocID="{5C26328C-5B6E-4F2C-9F52-1191A818AA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45DF6C-B9CF-4A83-97F1-5949510BF7B9}" type="presOf" srcId="{6BDAF0DC-58A4-44F5-8E24-20A174916E6B}" destId="{31EF9505-A556-4E2E-9215-841C46BF949F}" srcOrd="0" destOrd="0" presId="urn:microsoft.com/office/officeart/2005/8/layout/vList2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8E434F3E-25CF-426B-A595-A2CF642E82E5}" type="presOf" srcId="{F53FFE0E-A9AF-457A-B9B7-FAA065BE6744}" destId="{42803E6B-256D-44D5-BA91-7255D55A679A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32D836B2-1B15-42A0-B676-8917BC1D9262}" type="presOf" srcId="{5C26328C-5B6E-4F2C-9F52-1191A818AA51}" destId="{A8494E6A-449C-4BC6-98A7-99B57DCFBBDC}" srcOrd="0" destOrd="0" presId="urn:microsoft.com/office/officeart/2005/8/layout/vList2"/>
    <dgm:cxn modelId="{5C6DBC84-5C30-4EE6-9BF7-838DBC764E80}" type="presOf" srcId="{7E4455F7-25A2-409A-A131-38B9AA7C53C2}" destId="{4C3A8C5A-884A-46A8-B948-181394A54C6B}" srcOrd="0" destOrd="0" presId="urn:microsoft.com/office/officeart/2005/8/layout/vList2"/>
    <dgm:cxn modelId="{5EE0A14C-5446-4DBD-BBCB-FB19F05B4995}" type="presOf" srcId="{06920462-20F2-4592-A560-F1E6A95C7B96}" destId="{42754851-473B-40D1-B9EB-DC8CD0157A8B}" srcOrd="0" destOrd="0" presId="urn:microsoft.com/office/officeart/2005/8/layout/vList2"/>
    <dgm:cxn modelId="{C4057AF4-2F04-47C6-A6A0-EC96D25DE80A}" type="presOf" srcId="{5CAD050A-95D2-4A8D-A2EB-5F1403EDFFFF}" destId="{6F77C514-C18D-44F9-88D1-F9A31139BDDA}" srcOrd="0" destOrd="0" presId="urn:microsoft.com/office/officeart/2005/8/layout/vList2"/>
    <dgm:cxn modelId="{0DF009A1-AF30-41B6-8B84-7B1B8EC3F1A5}" srcId="{06920462-20F2-4592-A560-F1E6A95C7B96}" destId="{5C26328C-5B6E-4F2C-9F52-1191A818AA51}" srcOrd="4" destOrd="0" parTransId="{E4CB9D8F-38F4-4891-9090-51D21CABCA62}" sibTransId="{464CF8F5-3933-4E77-84BF-514C03FEBC40}"/>
    <dgm:cxn modelId="{1D8F83E3-642D-49DA-B8B6-F275942659AD}" type="presParOf" srcId="{42754851-473B-40D1-B9EB-DC8CD0157A8B}" destId="{42803E6B-256D-44D5-BA91-7255D55A679A}" srcOrd="0" destOrd="0" presId="urn:microsoft.com/office/officeart/2005/8/layout/vList2"/>
    <dgm:cxn modelId="{5558B1A8-054F-4B46-BF16-C7617683E6AD}" type="presParOf" srcId="{42754851-473B-40D1-B9EB-DC8CD0157A8B}" destId="{5831674D-6348-4825-A83E-AB4828D290C7}" srcOrd="1" destOrd="0" presId="urn:microsoft.com/office/officeart/2005/8/layout/vList2"/>
    <dgm:cxn modelId="{3BC98495-B4E3-4814-BA1A-ED22EB1470AD}" type="presParOf" srcId="{42754851-473B-40D1-B9EB-DC8CD0157A8B}" destId="{6F77C514-C18D-44F9-88D1-F9A31139BDDA}" srcOrd="2" destOrd="0" presId="urn:microsoft.com/office/officeart/2005/8/layout/vList2"/>
    <dgm:cxn modelId="{0929D9A0-8671-4471-B7FE-E09840671DB8}" type="presParOf" srcId="{42754851-473B-40D1-B9EB-DC8CD0157A8B}" destId="{B79F94BF-DA10-4849-B58B-7EC44244B62D}" srcOrd="3" destOrd="0" presId="urn:microsoft.com/office/officeart/2005/8/layout/vList2"/>
    <dgm:cxn modelId="{F9C08464-3754-4406-83FC-9F83847D98F9}" type="presParOf" srcId="{42754851-473B-40D1-B9EB-DC8CD0157A8B}" destId="{4C3A8C5A-884A-46A8-B948-181394A54C6B}" srcOrd="4" destOrd="0" presId="urn:microsoft.com/office/officeart/2005/8/layout/vList2"/>
    <dgm:cxn modelId="{6F777A38-4888-4840-A946-8D5CD3E30B9D}" type="presParOf" srcId="{42754851-473B-40D1-B9EB-DC8CD0157A8B}" destId="{0AB63F75-38BE-4250-A17F-B94D5AD39D84}" srcOrd="5" destOrd="0" presId="urn:microsoft.com/office/officeart/2005/8/layout/vList2"/>
    <dgm:cxn modelId="{AABF9142-2E82-4D84-8917-F34873904433}" type="presParOf" srcId="{42754851-473B-40D1-B9EB-DC8CD0157A8B}" destId="{31EF9505-A556-4E2E-9215-841C46BF949F}" srcOrd="6" destOrd="0" presId="urn:microsoft.com/office/officeart/2005/8/layout/vList2"/>
    <dgm:cxn modelId="{CA4C6FE6-E475-4EDA-A9C3-3CCC41563B24}" type="presParOf" srcId="{42754851-473B-40D1-B9EB-DC8CD0157A8B}" destId="{66A46C0A-D412-4902-945A-41A3032AF979}" srcOrd="7" destOrd="0" presId="urn:microsoft.com/office/officeart/2005/8/layout/vList2"/>
    <dgm:cxn modelId="{8AAF8D33-85D8-4377-9209-1E9F6DC70611}" type="presParOf" srcId="{42754851-473B-40D1-B9EB-DC8CD0157A8B}" destId="{A8494E6A-449C-4BC6-98A7-99B57DCFBB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/>
      <dgm:spPr>
        <a:solidFill>
          <a:schemeClr val="tx1"/>
        </a:solidFill>
      </dgm:spPr>
      <dgm:t>
        <a:bodyPr/>
        <a:lstStyle/>
        <a:p>
          <a:pPr algn="ctr" rtl="0"/>
          <a:r>
            <a:rPr lang="pt-BR" b="1" dirty="0"/>
            <a:t>8. QUAL ATITUDE INDICA DESPERDÍCIO DE ÁGUA?</a:t>
          </a:r>
          <a:endParaRPr lang="pt-BR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/>
        </a:p>
      </dgm:t>
    </dgm:pt>
    <dgm:pt modelId="{5CAD050A-95D2-4A8D-A2EB-5F1403EDFFFF}">
      <dgm:prSet/>
      <dgm:spPr/>
      <dgm:t>
        <a:bodyPr/>
        <a:lstStyle/>
        <a:p>
          <a:pPr rtl="0"/>
          <a:r>
            <a:rPr lang="pt-BR" b="1" dirty="0"/>
            <a:t>A – </a:t>
          </a:r>
          <a:r>
            <a:rPr lang="pt-BR" dirty="0"/>
            <a:t> Desligar o chuveiro ao ensaboar-se.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/>
        </a:p>
      </dgm:t>
    </dgm:pt>
    <dgm:pt modelId="{7E4455F7-25A2-409A-A131-38B9AA7C53C2}">
      <dgm:prSet/>
      <dgm:spPr/>
      <dgm:t>
        <a:bodyPr/>
        <a:lstStyle/>
        <a:p>
          <a:pPr rtl="0"/>
          <a:r>
            <a:rPr lang="pt-BR" b="1" dirty="0"/>
            <a:t>B – </a:t>
          </a:r>
          <a:r>
            <a:rPr lang="pt-BR" dirty="0"/>
            <a:t> Lavar o carro com a mangueira aberta.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/>
        </a:p>
      </dgm:t>
    </dgm:pt>
    <dgm:pt modelId="{6BDAF0DC-58A4-44F5-8E24-20A174916E6B}">
      <dgm:prSet/>
      <dgm:spPr/>
      <dgm:t>
        <a:bodyPr/>
        <a:lstStyle/>
        <a:p>
          <a:pPr rtl="0"/>
          <a:r>
            <a:rPr lang="pt-BR" b="1" dirty="0"/>
            <a:t>C – </a:t>
          </a:r>
          <a:r>
            <a:rPr lang="pt-BR" dirty="0"/>
            <a:t> Fechar a torneira enquanto escova os dentes.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/>
        </a:p>
      </dgm:t>
    </dgm:pt>
    <dgm:pt modelId="{5C26328C-5B6E-4F2C-9F52-1191A818AA51}">
      <dgm:prSet/>
      <dgm:spPr/>
      <dgm:t>
        <a:bodyPr/>
        <a:lstStyle/>
        <a:p>
          <a:pPr rtl="0"/>
          <a:r>
            <a:rPr lang="pt-BR" b="1" dirty="0"/>
            <a:t>D – </a:t>
          </a:r>
          <a:r>
            <a:rPr lang="pt-BR" dirty="0"/>
            <a:t>Tomar banhos mais rápidos.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B9D8F-38F4-4891-9090-51D21CABCA62}" type="parTrans" cxnId="{0DF009A1-AF30-41B6-8B84-7B1B8EC3F1A5}">
      <dgm:prSet/>
      <dgm:spPr/>
      <dgm:t>
        <a:bodyPr/>
        <a:lstStyle/>
        <a:p>
          <a:endParaRPr lang="pt-BR"/>
        </a:p>
      </dgm:t>
    </dgm:pt>
    <dgm:pt modelId="{464CF8F5-3933-4E77-84BF-514C03FEBC40}" type="sibTrans" cxnId="{0DF009A1-AF30-41B6-8B84-7B1B8EC3F1A5}">
      <dgm:prSet/>
      <dgm:spPr/>
      <dgm:t>
        <a:bodyPr/>
        <a:lstStyle/>
        <a:p>
          <a:endParaRPr lang="pt-BR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 custScaleY="18457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 custScaleY="12411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 custScaleY="12871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 custScaleY="13101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A8494E6A-449C-4BC6-98A7-99B57DCFBBDC}" type="pres">
      <dgm:prSet presAssocID="{5C26328C-5B6E-4F2C-9F52-1191A818AA51}" presName="parentText" presStyleLbl="node1" presStyleIdx="4" presStyleCnt="5" custScaleY="12144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822339C-A291-4476-9C34-A01E3FBFBAE4}" type="presOf" srcId="{5C26328C-5B6E-4F2C-9F52-1191A818AA51}" destId="{A8494E6A-449C-4BC6-98A7-99B57DCFBBDC}" srcOrd="0" destOrd="0" presId="urn:microsoft.com/office/officeart/2005/8/layout/vList2"/>
    <dgm:cxn modelId="{7577E0E2-C8EA-4037-9444-EEAB250B3A1E}" type="presOf" srcId="{6BDAF0DC-58A4-44F5-8E24-20A174916E6B}" destId="{31EF9505-A556-4E2E-9215-841C46BF949F}" srcOrd="0" destOrd="0" presId="urn:microsoft.com/office/officeart/2005/8/layout/vList2"/>
    <dgm:cxn modelId="{942F08F5-D7C3-4826-8A1A-579FE00F185A}" type="presOf" srcId="{06920462-20F2-4592-A560-F1E6A95C7B96}" destId="{42754851-473B-40D1-B9EB-DC8CD0157A8B}" srcOrd="0" destOrd="0" presId="urn:microsoft.com/office/officeart/2005/8/layout/vList2"/>
    <dgm:cxn modelId="{3718BBA7-A2CF-4727-BEF2-76AF7635B565}" type="presOf" srcId="{F53FFE0E-A9AF-457A-B9B7-FAA065BE6744}" destId="{42803E6B-256D-44D5-BA91-7255D55A679A}" srcOrd="0" destOrd="0" presId="urn:microsoft.com/office/officeart/2005/8/layout/vList2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0DF009A1-AF30-41B6-8B84-7B1B8EC3F1A5}" srcId="{06920462-20F2-4592-A560-F1E6A95C7B96}" destId="{5C26328C-5B6E-4F2C-9F52-1191A818AA51}" srcOrd="4" destOrd="0" parTransId="{E4CB9D8F-38F4-4891-9090-51D21CABCA62}" sibTransId="{464CF8F5-3933-4E77-84BF-514C03FEBC40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725B4D7D-9434-4D63-831A-8A691CEABA75}" type="presOf" srcId="{5CAD050A-95D2-4A8D-A2EB-5F1403EDFFFF}" destId="{6F77C514-C18D-44F9-88D1-F9A31139BDDA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999F0A59-1731-4C3F-BCDC-7129CFA40CB2}" type="presOf" srcId="{7E4455F7-25A2-409A-A131-38B9AA7C53C2}" destId="{4C3A8C5A-884A-46A8-B948-181394A54C6B}" srcOrd="0" destOrd="0" presId="urn:microsoft.com/office/officeart/2005/8/layout/vList2"/>
    <dgm:cxn modelId="{5B6D8373-3B25-4E33-81FF-C824A1DB0E5C}" type="presParOf" srcId="{42754851-473B-40D1-B9EB-DC8CD0157A8B}" destId="{42803E6B-256D-44D5-BA91-7255D55A679A}" srcOrd="0" destOrd="0" presId="urn:microsoft.com/office/officeart/2005/8/layout/vList2"/>
    <dgm:cxn modelId="{EEA29F9C-1030-4F19-901F-B061BD6DD362}" type="presParOf" srcId="{42754851-473B-40D1-B9EB-DC8CD0157A8B}" destId="{5831674D-6348-4825-A83E-AB4828D290C7}" srcOrd="1" destOrd="0" presId="urn:microsoft.com/office/officeart/2005/8/layout/vList2"/>
    <dgm:cxn modelId="{A9F79200-7912-4C67-9643-3E766EE5A8F2}" type="presParOf" srcId="{42754851-473B-40D1-B9EB-DC8CD0157A8B}" destId="{6F77C514-C18D-44F9-88D1-F9A31139BDDA}" srcOrd="2" destOrd="0" presId="urn:microsoft.com/office/officeart/2005/8/layout/vList2"/>
    <dgm:cxn modelId="{59D9EA79-A58B-42F6-AE85-D6B9D69A2CD0}" type="presParOf" srcId="{42754851-473B-40D1-B9EB-DC8CD0157A8B}" destId="{B79F94BF-DA10-4849-B58B-7EC44244B62D}" srcOrd="3" destOrd="0" presId="urn:microsoft.com/office/officeart/2005/8/layout/vList2"/>
    <dgm:cxn modelId="{E1D5E240-7D18-4885-AA6A-B46EBAB2F48C}" type="presParOf" srcId="{42754851-473B-40D1-B9EB-DC8CD0157A8B}" destId="{4C3A8C5A-884A-46A8-B948-181394A54C6B}" srcOrd="4" destOrd="0" presId="urn:microsoft.com/office/officeart/2005/8/layout/vList2"/>
    <dgm:cxn modelId="{EF751978-EC29-4F10-BA70-5178BBB26B33}" type="presParOf" srcId="{42754851-473B-40D1-B9EB-DC8CD0157A8B}" destId="{0AB63F75-38BE-4250-A17F-B94D5AD39D84}" srcOrd="5" destOrd="0" presId="urn:microsoft.com/office/officeart/2005/8/layout/vList2"/>
    <dgm:cxn modelId="{A34BCEA3-6F64-4783-A660-287C5C4CAD56}" type="presParOf" srcId="{42754851-473B-40D1-B9EB-DC8CD0157A8B}" destId="{31EF9505-A556-4E2E-9215-841C46BF949F}" srcOrd="6" destOrd="0" presId="urn:microsoft.com/office/officeart/2005/8/layout/vList2"/>
    <dgm:cxn modelId="{76EEEB8C-A819-4C99-9544-6723A8F821B0}" type="presParOf" srcId="{42754851-473B-40D1-B9EB-DC8CD0157A8B}" destId="{66A46C0A-D412-4902-945A-41A3032AF979}" srcOrd="7" destOrd="0" presId="urn:microsoft.com/office/officeart/2005/8/layout/vList2"/>
    <dgm:cxn modelId="{7254B456-5F5F-4334-AC3F-597D0D8CC72E}" type="presParOf" srcId="{42754851-473B-40D1-B9EB-DC8CD0157A8B}" destId="{A8494E6A-449C-4BC6-98A7-99B57DCFBB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2800" b="1" dirty="0"/>
            <a:t>9. A CAMADA DE OZÔNIO É IMPORTANTE PARA:</a:t>
          </a:r>
          <a:endParaRPr lang="pt-BR" sz="2800" dirty="0"/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2800" b="1" dirty="0"/>
            <a:t>A – </a:t>
          </a:r>
          <a:r>
            <a:rPr lang="pt-BR" sz="2800" dirty="0"/>
            <a:t>Aumentar o calor e intensificar a </a:t>
          </a:r>
          <a:r>
            <a:rPr lang="pt-BR" sz="2800" b="0" i="0" dirty="0"/>
            <a:t>radiação ultravioleta</a:t>
          </a:r>
          <a:r>
            <a:rPr lang="pt-BR" sz="2800" dirty="0"/>
            <a:t>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2800" b="1" dirty="0"/>
            <a:t>B – </a:t>
          </a:r>
          <a:r>
            <a:rPr lang="pt-BR" sz="2800" dirty="0"/>
            <a:t>Proteger os seres vivos contra a radiação do sol, que faz mal para a pele.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2800" b="1" dirty="0"/>
            <a:t>C – </a:t>
          </a:r>
          <a:r>
            <a:rPr lang="pt-BR" sz="2800" dirty="0"/>
            <a:t>Acelerar o derretimento dos icebergs, para que não ocorra o congelamento mar.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5C26328C-5B6E-4F2C-9F52-1191A818AA51}">
      <dgm:prSet custT="1"/>
      <dgm:spPr/>
      <dgm:t>
        <a:bodyPr/>
        <a:lstStyle/>
        <a:p>
          <a:pPr rtl="0"/>
          <a:r>
            <a:rPr lang="pt-BR" sz="2800" b="1" dirty="0"/>
            <a:t>D – </a:t>
          </a:r>
          <a:r>
            <a:rPr lang="pt-BR" sz="2800" dirty="0"/>
            <a:t>Alterar o aroma do ar que respiramos.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4CB9D8F-38F4-4891-9090-51D21CABCA62}" type="parTrans" cxnId="{0DF009A1-AF30-41B6-8B84-7B1B8EC3F1A5}">
      <dgm:prSet/>
      <dgm:spPr/>
      <dgm:t>
        <a:bodyPr/>
        <a:lstStyle/>
        <a:p>
          <a:endParaRPr lang="pt-BR" sz="2800"/>
        </a:p>
      </dgm:t>
    </dgm:pt>
    <dgm:pt modelId="{464CF8F5-3933-4E77-84BF-514C03FEBC40}" type="sibTrans" cxnId="{0DF009A1-AF30-41B6-8B84-7B1B8EC3F1A5}">
      <dgm:prSet/>
      <dgm:spPr/>
      <dgm:t>
        <a:bodyPr/>
        <a:lstStyle/>
        <a:p>
          <a:endParaRPr lang="pt-BR" sz="2800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A8494E6A-449C-4BC6-98A7-99B57DCFBBDC}" type="pres">
      <dgm:prSet presAssocID="{5C26328C-5B6E-4F2C-9F52-1191A818AA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1879EEF1-2D6A-4244-97A3-0F25DF6526CA}" type="presOf" srcId="{F53FFE0E-A9AF-457A-B9B7-FAA065BE6744}" destId="{42803E6B-256D-44D5-BA91-7255D55A679A}" srcOrd="0" destOrd="0" presId="urn:microsoft.com/office/officeart/2005/8/layout/vList2"/>
    <dgm:cxn modelId="{5967ACC2-90BD-4A78-9C92-9257317267EF}" type="presOf" srcId="{7E4455F7-25A2-409A-A131-38B9AA7C53C2}" destId="{4C3A8C5A-884A-46A8-B948-181394A54C6B}" srcOrd="0" destOrd="0" presId="urn:microsoft.com/office/officeart/2005/8/layout/vList2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677859-0944-432D-8767-9CC996AD0D32}" type="presOf" srcId="{5CAD050A-95D2-4A8D-A2EB-5F1403EDFFFF}" destId="{6F77C514-C18D-44F9-88D1-F9A31139BDDA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CA4A2636-1C02-4277-A24D-0E6D14F2ADFF}" type="presOf" srcId="{5C26328C-5B6E-4F2C-9F52-1191A818AA51}" destId="{A8494E6A-449C-4BC6-98A7-99B57DCFBBDC}" srcOrd="0" destOrd="0" presId="urn:microsoft.com/office/officeart/2005/8/layout/vList2"/>
    <dgm:cxn modelId="{F0E62988-09A4-47C1-9A79-8EBEFC74EE14}" type="presOf" srcId="{6BDAF0DC-58A4-44F5-8E24-20A174916E6B}" destId="{31EF9505-A556-4E2E-9215-841C46BF949F}" srcOrd="0" destOrd="0" presId="urn:microsoft.com/office/officeart/2005/8/layout/vList2"/>
    <dgm:cxn modelId="{0DF009A1-AF30-41B6-8B84-7B1B8EC3F1A5}" srcId="{06920462-20F2-4592-A560-F1E6A95C7B96}" destId="{5C26328C-5B6E-4F2C-9F52-1191A818AA51}" srcOrd="4" destOrd="0" parTransId="{E4CB9D8F-38F4-4891-9090-51D21CABCA62}" sibTransId="{464CF8F5-3933-4E77-84BF-514C03FEBC40}"/>
    <dgm:cxn modelId="{8CE3F3DC-BF2D-46DD-8F12-E2F1C3EDD570}" type="presOf" srcId="{06920462-20F2-4592-A560-F1E6A95C7B96}" destId="{42754851-473B-40D1-B9EB-DC8CD0157A8B}" srcOrd="0" destOrd="0" presId="urn:microsoft.com/office/officeart/2005/8/layout/vList2"/>
    <dgm:cxn modelId="{FA8594EE-5960-44EA-8427-B98CA97D879C}" type="presParOf" srcId="{42754851-473B-40D1-B9EB-DC8CD0157A8B}" destId="{42803E6B-256D-44D5-BA91-7255D55A679A}" srcOrd="0" destOrd="0" presId="urn:microsoft.com/office/officeart/2005/8/layout/vList2"/>
    <dgm:cxn modelId="{9FFD9049-3C1E-4B80-B022-A9F4B0D6A9F2}" type="presParOf" srcId="{42754851-473B-40D1-B9EB-DC8CD0157A8B}" destId="{5831674D-6348-4825-A83E-AB4828D290C7}" srcOrd="1" destOrd="0" presId="urn:microsoft.com/office/officeart/2005/8/layout/vList2"/>
    <dgm:cxn modelId="{83EABC02-9CF8-4B03-AA1C-A0B2C4CC674D}" type="presParOf" srcId="{42754851-473B-40D1-B9EB-DC8CD0157A8B}" destId="{6F77C514-C18D-44F9-88D1-F9A31139BDDA}" srcOrd="2" destOrd="0" presId="urn:microsoft.com/office/officeart/2005/8/layout/vList2"/>
    <dgm:cxn modelId="{9E4D3080-1A9C-442C-BDD1-1FC0A193F507}" type="presParOf" srcId="{42754851-473B-40D1-B9EB-DC8CD0157A8B}" destId="{B79F94BF-DA10-4849-B58B-7EC44244B62D}" srcOrd="3" destOrd="0" presId="urn:microsoft.com/office/officeart/2005/8/layout/vList2"/>
    <dgm:cxn modelId="{21D74B13-6E88-4D8F-AE51-BD107CB53AFE}" type="presParOf" srcId="{42754851-473B-40D1-B9EB-DC8CD0157A8B}" destId="{4C3A8C5A-884A-46A8-B948-181394A54C6B}" srcOrd="4" destOrd="0" presId="urn:microsoft.com/office/officeart/2005/8/layout/vList2"/>
    <dgm:cxn modelId="{13B9EF8E-81F2-4200-8CE5-B4597283059A}" type="presParOf" srcId="{42754851-473B-40D1-B9EB-DC8CD0157A8B}" destId="{0AB63F75-38BE-4250-A17F-B94D5AD39D84}" srcOrd="5" destOrd="0" presId="urn:microsoft.com/office/officeart/2005/8/layout/vList2"/>
    <dgm:cxn modelId="{BB0089FC-EC72-45F1-BC5E-861A3C48752B}" type="presParOf" srcId="{42754851-473B-40D1-B9EB-DC8CD0157A8B}" destId="{31EF9505-A556-4E2E-9215-841C46BF949F}" srcOrd="6" destOrd="0" presId="urn:microsoft.com/office/officeart/2005/8/layout/vList2"/>
    <dgm:cxn modelId="{47BF1B6D-34C3-496A-9107-6B70ED561874}" type="presParOf" srcId="{42754851-473B-40D1-B9EB-DC8CD0157A8B}" destId="{66A46C0A-D412-4902-945A-41A3032AF979}" srcOrd="7" destOrd="0" presId="urn:microsoft.com/office/officeart/2005/8/layout/vList2"/>
    <dgm:cxn modelId="{FCEEA74A-7989-4609-8869-9BF31F7DD336}" type="presParOf" srcId="{42754851-473B-40D1-B9EB-DC8CD0157A8B}" destId="{A8494E6A-449C-4BC6-98A7-99B57DCFBB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920462-20F2-4592-A560-F1E6A95C7B96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53FFE0E-A9AF-457A-B9B7-FAA065BE6744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pt-BR" sz="2800" b="1" dirty="0"/>
            <a:t>10. OS</a:t>
          </a:r>
          <a:r>
            <a:rPr lang="pt-BR" sz="2800" b="0" i="0" dirty="0"/>
            <a:t> </a:t>
          </a:r>
          <a:r>
            <a:rPr lang="pt-BR" sz="2800" b="1" dirty="0"/>
            <a:t>3R'S DO GERENCIAMENTO DO LIXO SIGNIFICAM:</a:t>
          </a:r>
        </a:p>
      </dgm:t>
    </dgm:pt>
    <dgm:pt modelId="{A2BCDCB1-38D4-4CAF-8ADD-213BE89E69D6}" type="parTrans" cxnId="{20986DE2-8C52-47F9-8F5D-D9B71566A0C8}">
      <dgm:prSet/>
      <dgm:spPr/>
      <dgm:t>
        <a:bodyPr/>
        <a:lstStyle/>
        <a:p>
          <a:endParaRPr lang="pt-BR" sz="2800"/>
        </a:p>
      </dgm:t>
    </dgm:pt>
    <dgm:pt modelId="{EC22C8BB-FF1B-4015-AC62-E5E82D98E0B9}" type="sibTrans" cxnId="{20986DE2-8C52-47F9-8F5D-D9B71566A0C8}">
      <dgm:prSet/>
      <dgm:spPr/>
      <dgm:t>
        <a:bodyPr/>
        <a:lstStyle/>
        <a:p>
          <a:endParaRPr lang="pt-BR" sz="2800"/>
        </a:p>
      </dgm:t>
    </dgm:pt>
    <dgm:pt modelId="{5CAD050A-95D2-4A8D-A2EB-5F1403EDFFFF}">
      <dgm:prSet custT="1"/>
      <dgm:spPr/>
      <dgm:t>
        <a:bodyPr/>
        <a:lstStyle/>
        <a:p>
          <a:pPr rtl="0"/>
          <a:r>
            <a:rPr lang="pt-BR" sz="2800" b="1" dirty="0"/>
            <a:t>A – </a:t>
          </a:r>
          <a:r>
            <a:rPr lang="pt-BR" sz="2800" b="0" i="0" dirty="0"/>
            <a:t>Remediar, reestruturar e restaurar.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F9A0D2-AD5D-4A27-B093-0D771D295E1F}" type="parTrans" cxnId="{9265C78C-B8F5-4AE8-A6F9-DBBB76A2DAFF}">
      <dgm:prSet/>
      <dgm:spPr/>
      <dgm:t>
        <a:bodyPr/>
        <a:lstStyle/>
        <a:p>
          <a:endParaRPr lang="pt-BR" sz="2800"/>
        </a:p>
      </dgm:t>
    </dgm:pt>
    <dgm:pt modelId="{A1D8C2FB-08E3-4418-87C0-FABB2E3DDB0D}" type="sibTrans" cxnId="{9265C78C-B8F5-4AE8-A6F9-DBBB76A2DAFF}">
      <dgm:prSet/>
      <dgm:spPr/>
      <dgm:t>
        <a:bodyPr/>
        <a:lstStyle/>
        <a:p>
          <a:endParaRPr lang="pt-BR" sz="2800"/>
        </a:p>
      </dgm:t>
    </dgm:pt>
    <dgm:pt modelId="{7E4455F7-25A2-409A-A131-38B9AA7C53C2}">
      <dgm:prSet custT="1"/>
      <dgm:spPr/>
      <dgm:t>
        <a:bodyPr/>
        <a:lstStyle/>
        <a:p>
          <a:pPr rtl="0"/>
          <a:r>
            <a:rPr lang="pt-BR" sz="2800" b="1" dirty="0"/>
            <a:t>B – </a:t>
          </a:r>
          <a:r>
            <a:rPr lang="pt-BR" sz="2800" b="0" i="0" dirty="0"/>
            <a:t>Racionalizar, resgatar e reavaliar.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136628-CCF8-45C1-8CAB-25A8E00DFD5D}" type="parTrans" cxnId="{9D0B3908-E265-4CF1-82FE-AF243AA9A709}">
      <dgm:prSet/>
      <dgm:spPr/>
      <dgm:t>
        <a:bodyPr/>
        <a:lstStyle/>
        <a:p>
          <a:endParaRPr lang="pt-BR" sz="2800"/>
        </a:p>
      </dgm:t>
    </dgm:pt>
    <dgm:pt modelId="{9C592842-F271-4AD8-871D-D9329E720A38}" type="sibTrans" cxnId="{9D0B3908-E265-4CF1-82FE-AF243AA9A709}">
      <dgm:prSet/>
      <dgm:spPr/>
      <dgm:t>
        <a:bodyPr/>
        <a:lstStyle/>
        <a:p>
          <a:endParaRPr lang="pt-BR" sz="2800"/>
        </a:p>
      </dgm:t>
    </dgm:pt>
    <dgm:pt modelId="{6BDAF0DC-58A4-44F5-8E24-20A174916E6B}">
      <dgm:prSet custT="1"/>
      <dgm:spPr/>
      <dgm:t>
        <a:bodyPr/>
        <a:lstStyle/>
        <a:p>
          <a:pPr rtl="0"/>
          <a:r>
            <a:rPr lang="pt-BR" sz="2800" b="1" dirty="0"/>
            <a:t>C – </a:t>
          </a:r>
          <a:r>
            <a:rPr lang="pt-BR" sz="2800" b="0" i="0" dirty="0"/>
            <a:t>Retrabalhar, revalorizar e revender.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BED4B-A381-4FA8-985E-9B481CB650FA}" type="parTrans" cxnId="{7EE8BC17-84BA-43CB-9E9B-37C68C566B6E}">
      <dgm:prSet/>
      <dgm:spPr/>
      <dgm:t>
        <a:bodyPr/>
        <a:lstStyle/>
        <a:p>
          <a:endParaRPr lang="pt-BR" sz="2800"/>
        </a:p>
      </dgm:t>
    </dgm:pt>
    <dgm:pt modelId="{B3A865DD-840F-4B44-A5B6-C6B3BE1D8F63}" type="sibTrans" cxnId="{7EE8BC17-84BA-43CB-9E9B-37C68C566B6E}">
      <dgm:prSet/>
      <dgm:spPr/>
      <dgm:t>
        <a:bodyPr/>
        <a:lstStyle/>
        <a:p>
          <a:endParaRPr lang="pt-BR" sz="2800"/>
        </a:p>
      </dgm:t>
    </dgm:pt>
    <dgm:pt modelId="{5C26328C-5B6E-4F2C-9F52-1191A818AA51}">
      <dgm:prSet custT="1"/>
      <dgm:spPr/>
      <dgm:t>
        <a:bodyPr/>
        <a:lstStyle/>
        <a:p>
          <a:pPr rtl="0"/>
          <a:r>
            <a:rPr lang="pt-BR" sz="2800" b="1" dirty="0"/>
            <a:t>D – </a:t>
          </a:r>
          <a:r>
            <a:rPr lang="pt-BR" sz="2800" b="0" i="0" dirty="0"/>
            <a:t>Reduzir, reutilizar e reciclar.</a:t>
          </a:r>
          <a:endParaRPr lang="pt-BR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4CB9D8F-38F4-4891-9090-51D21CABCA62}" type="parTrans" cxnId="{0DF009A1-AF30-41B6-8B84-7B1B8EC3F1A5}">
      <dgm:prSet/>
      <dgm:spPr/>
      <dgm:t>
        <a:bodyPr/>
        <a:lstStyle/>
        <a:p>
          <a:endParaRPr lang="pt-BR" sz="2800"/>
        </a:p>
      </dgm:t>
    </dgm:pt>
    <dgm:pt modelId="{464CF8F5-3933-4E77-84BF-514C03FEBC40}" type="sibTrans" cxnId="{0DF009A1-AF30-41B6-8B84-7B1B8EC3F1A5}">
      <dgm:prSet/>
      <dgm:spPr/>
      <dgm:t>
        <a:bodyPr/>
        <a:lstStyle/>
        <a:p>
          <a:endParaRPr lang="pt-BR" sz="2800"/>
        </a:p>
      </dgm:t>
    </dgm:pt>
    <dgm:pt modelId="{42754851-473B-40D1-B9EB-DC8CD0157A8B}" type="pres">
      <dgm:prSet presAssocID="{06920462-20F2-4592-A560-F1E6A95C7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03E6B-256D-44D5-BA91-7255D55A679A}" type="pres">
      <dgm:prSet presAssocID="{F53FFE0E-A9AF-457A-B9B7-FAA065BE674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1674D-6348-4825-A83E-AB4828D290C7}" type="pres">
      <dgm:prSet presAssocID="{EC22C8BB-FF1B-4015-AC62-E5E82D98E0B9}" presName="spacer" presStyleCnt="0"/>
      <dgm:spPr/>
    </dgm:pt>
    <dgm:pt modelId="{6F77C514-C18D-44F9-88D1-F9A31139BDDA}" type="pres">
      <dgm:prSet presAssocID="{5CAD050A-95D2-4A8D-A2EB-5F1403EDFF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F94BF-DA10-4849-B58B-7EC44244B62D}" type="pres">
      <dgm:prSet presAssocID="{A1D8C2FB-08E3-4418-87C0-FABB2E3DDB0D}" presName="spacer" presStyleCnt="0"/>
      <dgm:spPr/>
    </dgm:pt>
    <dgm:pt modelId="{4C3A8C5A-884A-46A8-B948-181394A54C6B}" type="pres">
      <dgm:prSet presAssocID="{7E4455F7-25A2-409A-A131-38B9AA7C53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63F75-38BE-4250-A17F-B94D5AD39D84}" type="pres">
      <dgm:prSet presAssocID="{9C592842-F271-4AD8-871D-D9329E720A38}" presName="spacer" presStyleCnt="0"/>
      <dgm:spPr/>
    </dgm:pt>
    <dgm:pt modelId="{31EF9505-A556-4E2E-9215-841C46BF949F}" type="pres">
      <dgm:prSet presAssocID="{6BDAF0DC-58A4-44F5-8E24-20A174916E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46C0A-D412-4902-945A-41A3032AF979}" type="pres">
      <dgm:prSet presAssocID="{B3A865DD-840F-4B44-A5B6-C6B3BE1D8F63}" presName="spacer" presStyleCnt="0"/>
      <dgm:spPr/>
    </dgm:pt>
    <dgm:pt modelId="{A8494E6A-449C-4BC6-98A7-99B57DCFBBDC}" type="pres">
      <dgm:prSet presAssocID="{5C26328C-5B6E-4F2C-9F52-1191A818AA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D0D812-24D3-446C-83BA-B8906C99A707}" type="presOf" srcId="{5CAD050A-95D2-4A8D-A2EB-5F1403EDFFFF}" destId="{6F77C514-C18D-44F9-88D1-F9A31139BDDA}" srcOrd="0" destOrd="0" presId="urn:microsoft.com/office/officeart/2005/8/layout/vList2"/>
    <dgm:cxn modelId="{3D2C2200-E4DC-4067-B1FC-F06913CD50FA}" type="presOf" srcId="{6BDAF0DC-58A4-44F5-8E24-20A174916E6B}" destId="{31EF9505-A556-4E2E-9215-841C46BF949F}" srcOrd="0" destOrd="0" presId="urn:microsoft.com/office/officeart/2005/8/layout/vList2"/>
    <dgm:cxn modelId="{9265C78C-B8F5-4AE8-A6F9-DBBB76A2DAFF}" srcId="{06920462-20F2-4592-A560-F1E6A95C7B96}" destId="{5CAD050A-95D2-4A8D-A2EB-5F1403EDFFFF}" srcOrd="1" destOrd="0" parTransId="{41F9A0D2-AD5D-4A27-B093-0D771D295E1F}" sibTransId="{A1D8C2FB-08E3-4418-87C0-FABB2E3DDB0D}"/>
    <dgm:cxn modelId="{0DF009A1-AF30-41B6-8B84-7B1B8EC3F1A5}" srcId="{06920462-20F2-4592-A560-F1E6A95C7B96}" destId="{5C26328C-5B6E-4F2C-9F52-1191A818AA51}" srcOrd="4" destOrd="0" parTransId="{E4CB9D8F-38F4-4891-9090-51D21CABCA62}" sibTransId="{464CF8F5-3933-4E77-84BF-514C03FEBC40}"/>
    <dgm:cxn modelId="{9D0B3908-E265-4CF1-82FE-AF243AA9A709}" srcId="{06920462-20F2-4592-A560-F1E6A95C7B96}" destId="{7E4455F7-25A2-409A-A131-38B9AA7C53C2}" srcOrd="2" destOrd="0" parTransId="{6B136628-CCF8-45C1-8CAB-25A8E00DFD5D}" sibTransId="{9C592842-F271-4AD8-871D-D9329E720A38}"/>
    <dgm:cxn modelId="{20986DE2-8C52-47F9-8F5D-D9B71566A0C8}" srcId="{06920462-20F2-4592-A560-F1E6A95C7B96}" destId="{F53FFE0E-A9AF-457A-B9B7-FAA065BE6744}" srcOrd="0" destOrd="0" parTransId="{A2BCDCB1-38D4-4CAF-8ADD-213BE89E69D6}" sibTransId="{EC22C8BB-FF1B-4015-AC62-E5E82D98E0B9}"/>
    <dgm:cxn modelId="{9DFD02E7-87B4-4910-B407-6835CD89539E}" type="presOf" srcId="{06920462-20F2-4592-A560-F1E6A95C7B96}" destId="{42754851-473B-40D1-B9EB-DC8CD0157A8B}" srcOrd="0" destOrd="0" presId="urn:microsoft.com/office/officeart/2005/8/layout/vList2"/>
    <dgm:cxn modelId="{5DC45D03-18B1-4596-BEEC-9CE2387828DE}" type="presOf" srcId="{5C26328C-5B6E-4F2C-9F52-1191A818AA51}" destId="{A8494E6A-449C-4BC6-98A7-99B57DCFBBDC}" srcOrd="0" destOrd="0" presId="urn:microsoft.com/office/officeart/2005/8/layout/vList2"/>
    <dgm:cxn modelId="{C7D2682B-8FE7-4593-920E-386598BE00A8}" type="presOf" srcId="{7E4455F7-25A2-409A-A131-38B9AA7C53C2}" destId="{4C3A8C5A-884A-46A8-B948-181394A54C6B}" srcOrd="0" destOrd="0" presId="urn:microsoft.com/office/officeart/2005/8/layout/vList2"/>
    <dgm:cxn modelId="{16BB1CCE-3E0C-478C-8DFC-60B152E3D34A}" type="presOf" srcId="{F53FFE0E-A9AF-457A-B9B7-FAA065BE6744}" destId="{42803E6B-256D-44D5-BA91-7255D55A679A}" srcOrd="0" destOrd="0" presId="urn:microsoft.com/office/officeart/2005/8/layout/vList2"/>
    <dgm:cxn modelId="{7EE8BC17-84BA-43CB-9E9B-37C68C566B6E}" srcId="{06920462-20F2-4592-A560-F1E6A95C7B96}" destId="{6BDAF0DC-58A4-44F5-8E24-20A174916E6B}" srcOrd="3" destOrd="0" parTransId="{13EBED4B-A381-4FA8-985E-9B481CB650FA}" sibTransId="{B3A865DD-840F-4B44-A5B6-C6B3BE1D8F63}"/>
    <dgm:cxn modelId="{35DBECEA-E941-4342-857A-14A0E2CD2016}" type="presParOf" srcId="{42754851-473B-40D1-B9EB-DC8CD0157A8B}" destId="{42803E6B-256D-44D5-BA91-7255D55A679A}" srcOrd="0" destOrd="0" presId="urn:microsoft.com/office/officeart/2005/8/layout/vList2"/>
    <dgm:cxn modelId="{14FB75FE-2CB1-4FFA-ADFA-D74FDB711794}" type="presParOf" srcId="{42754851-473B-40D1-B9EB-DC8CD0157A8B}" destId="{5831674D-6348-4825-A83E-AB4828D290C7}" srcOrd="1" destOrd="0" presId="urn:microsoft.com/office/officeart/2005/8/layout/vList2"/>
    <dgm:cxn modelId="{5E49343F-8836-4B37-ADC1-15C658239CFD}" type="presParOf" srcId="{42754851-473B-40D1-B9EB-DC8CD0157A8B}" destId="{6F77C514-C18D-44F9-88D1-F9A31139BDDA}" srcOrd="2" destOrd="0" presId="urn:microsoft.com/office/officeart/2005/8/layout/vList2"/>
    <dgm:cxn modelId="{97F33F9F-C1BF-4119-A712-A8A9CD212644}" type="presParOf" srcId="{42754851-473B-40D1-B9EB-DC8CD0157A8B}" destId="{B79F94BF-DA10-4849-B58B-7EC44244B62D}" srcOrd="3" destOrd="0" presId="urn:microsoft.com/office/officeart/2005/8/layout/vList2"/>
    <dgm:cxn modelId="{94F3FC25-FB41-4E96-AA43-9FE0E52AC123}" type="presParOf" srcId="{42754851-473B-40D1-B9EB-DC8CD0157A8B}" destId="{4C3A8C5A-884A-46A8-B948-181394A54C6B}" srcOrd="4" destOrd="0" presId="urn:microsoft.com/office/officeart/2005/8/layout/vList2"/>
    <dgm:cxn modelId="{51FB2F77-D79A-4D12-89FE-9B3856D8703C}" type="presParOf" srcId="{42754851-473B-40D1-B9EB-DC8CD0157A8B}" destId="{0AB63F75-38BE-4250-A17F-B94D5AD39D84}" srcOrd="5" destOrd="0" presId="urn:microsoft.com/office/officeart/2005/8/layout/vList2"/>
    <dgm:cxn modelId="{D1616AA8-1ACC-4D3D-AF15-5E506AE2BB48}" type="presParOf" srcId="{42754851-473B-40D1-B9EB-DC8CD0157A8B}" destId="{31EF9505-A556-4E2E-9215-841C46BF949F}" srcOrd="6" destOrd="0" presId="urn:microsoft.com/office/officeart/2005/8/layout/vList2"/>
    <dgm:cxn modelId="{80493F91-12DD-4833-8F81-C9E31BB46FF0}" type="presParOf" srcId="{42754851-473B-40D1-B9EB-DC8CD0157A8B}" destId="{66A46C0A-D412-4902-945A-41A3032AF979}" srcOrd="7" destOrd="0" presId="urn:microsoft.com/office/officeart/2005/8/layout/vList2"/>
    <dgm:cxn modelId="{424BCFB6-14C6-456A-8478-68FD907598AB}" type="presParOf" srcId="{42754851-473B-40D1-B9EB-DC8CD0157A8B}" destId="{A8494E6A-449C-4BC6-98A7-99B57DCFBB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2511"/>
          <a:ext cx="7868882" cy="1023247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1. QUAL NOME DO LÍQUIDO ORIUNDO DO LIXO DECOMPOSTO QUE CONTAMINA O SOLO?</a:t>
          </a:r>
        </a:p>
      </dsp:txBody>
      <dsp:txXfrm>
        <a:off x="49951" y="52462"/>
        <a:ext cx="7768980" cy="923345"/>
      </dsp:txXfrm>
    </dsp:sp>
    <dsp:sp modelId="{6F77C514-C18D-44F9-88D1-F9A31139BDDA}">
      <dsp:nvSpPr>
        <dsp:cNvPr id="0" name=""/>
        <dsp:cNvSpPr/>
      </dsp:nvSpPr>
      <dsp:spPr>
        <a:xfrm>
          <a:off x="0" y="1038105"/>
          <a:ext cx="7868882" cy="10232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A – </a:t>
          </a:r>
          <a:r>
            <a:rPr lang="pt-BR" sz="3000" kern="1200" dirty="0"/>
            <a:t> Solvente. </a:t>
          </a:r>
        </a:p>
      </dsp:txBody>
      <dsp:txXfrm>
        <a:off x="49951" y="1088056"/>
        <a:ext cx="7768980" cy="923345"/>
      </dsp:txXfrm>
    </dsp:sp>
    <dsp:sp modelId="{4C3A8C5A-884A-46A8-B948-181394A54C6B}">
      <dsp:nvSpPr>
        <dsp:cNvPr id="0" name=""/>
        <dsp:cNvSpPr/>
      </dsp:nvSpPr>
      <dsp:spPr>
        <a:xfrm>
          <a:off x="0" y="2073699"/>
          <a:ext cx="7868882" cy="10232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B – </a:t>
          </a:r>
          <a:r>
            <a:rPr lang="pt-BR" sz="3000" kern="1200" dirty="0"/>
            <a:t> Chorume.</a:t>
          </a:r>
        </a:p>
      </dsp:txBody>
      <dsp:txXfrm>
        <a:off x="49951" y="2123650"/>
        <a:ext cx="7768980" cy="923345"/>
      </dsp:txXfrm>
    </dsp:sp>
    <dsp:sp modelId="{31EF9505-A556-4E2E-9215-841C46BF949F}">
      <dsp:nvSpPr>
        <dsp:cNvPr id="0" name=""/>
        <dsp:cNvSpPr/>
      </dsp:nvSpPr>
      <dsp:spPr>
        <a:xfrm>
          <a:off x="0" y="3109293"/>
          <a:ext cx="7868882" cy="10232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C – </a:t>
          </a:r>
          <a:r>
            <a:rPr lang="pt-BR" sz="3000" kern="1200" dirty="0"/>
            <a:t> Ácido. </a:t>
          </a:r>
        </a:p>
      </dsp:txBody>
      <dsp:txXfrm>
        <a:off x="49951" y="3159244"/>
        <a:ext cx="7768980" cy="923345"/>
      </dsp:txXfrm>
    </dsp:sp>
    <dsp:sp modelId="{A8494E6A-449C-4BC6-98A7-99B57DCFBBDC}">
      <dsp:nvSpPr>
        <dsp:cNvPr id="0" name=""/>
        <dsp:cNvSpPr/>
      </dsp:nvSpPr>
      <dsp:spPr>
        <a:xfrm>
          <a:off x="0" y="4144887"/>
          <a:ext cx="7868882" cy="102324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D – </a:t>
          </a:r>
          <a:r>
            <a:rPr lang="pt-BR" sz="3000" kern="1200" dirty="0"/>
            <a:t>Etanol. </a:t>
          </a:r>
        </a:p>
      </dsp:txBody>
      <dsp:txXfrm>
        <a:off x="49951" y="4194838"/>
        <a:ext cx="7768980" cy="9233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560"/>
          <a:ext cx="7868882" cy="1037157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0" kern="1200" dirty="0"/>
            <a:t>11. O EFEITO ESTUFA É:</a:t>
          </a:r>
          <a:endParaRPr lang="pt-BR" sz="2800" b="1" kern="1200" dirty="0"/>
        </a:p>
      </dsp:txBody>
      <dsp:txXfrm>
        <a:off x="50630" y="51190"/>
        <a:ext cx="7767622" cy="935897"/>
      </dsp:txXfrm>
    </dsp:sp>
    <dsp:sp modelId="{6F77C514-C18D-44F9-88D1-F9A31139BDDA}">
      <dsp:nvSpPr>
        <dsp:cNvPr id="0" name=""/>
        <dsp:cNvSpPr/>
      </dsp:nvSpPr>
      <dsp:spPr>
        <a:xfrm>
          <a:off x="0" y="1045637"/>
          <a:ext cx="7868882" cy="6505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 – </a:t>
          </a:r>
          <a:r>
            <a:rPr lang="pt-BR" sz="2800" b="0" kern="1200" dirty="0"/>
            <a:t>D</a:t>
          </a:r>
          <a:r>
            <a:rPr lang="pt-BR" sz="2800" b="0" i="0" kern="1200" dirty="0"/>
            <a:t>iminuição da qualidade de ar na atmosfera.</a:t>
          </a:r>
          <a:endParaRPr lang="pt-BR" sz="2800" kern="1200" dirty="0"/>
        </a:p>
      </dsp:txBody>
      <dsp:txXfrm>
        <a:off x="31756" y="1077393"/>
        <a:ext cx="7805370" cy="587013"/>
      </dsp:txXfrm>
    </dsp:sp>
    <dsp:sp modelId="{4C3A8C5A-884A-46A8-B948-181394A54C6B}">
      <dsp:nvSpPr>
        <dsp:cNvPr id="0" name=""/>
        <dsp:cNvSpPr/>
      </dsp:nvSpPr>
      <dsp:spPr>
        <a:xfrm>
          <a:off x="0" y="1713079"/>
          <a:ext cx="7868882" cy="13758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800" b="0" i="0" kern="1200" dirty="0"/>
            <a:t>É um fenômeno natural ocasionado pela concentração de gases na atmosfera mantendo a temperatura adequada na terra.</a:t>
          </a:r>
          <a:endParaRPr lang="pt-BR" sz="2800" kern="1200" dirty="0"/>
        </a:p>
      </dsp:txBody>
      <dsp:txXfrm>
        <a:off x="67164" y="1780243"/>
        <a:ext cx="7734554" cy="1241523"/>
      </dsp:txXfrm>
    </dsp:sp>
    <dsp:sp modelId="{31EF9505-A556-4E2E-9215-841C46BF949F}">
      <dsp:nvSpPr>
        <dsp:cNvPr id="0" name=""/>
        <dsp:cNvSpPr/>
      </dsp:nvSpPr>
      <dsp:spPr>
        <a:xfrm>
          <a:off x="0" y="3087851"/>
          <a:ext cx="7868882" cy="10371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 – </a:t>
          </a:r>
          <a:r>
            <a:rPr lang="pt-BR" sz="2800" b="0" i="0" kern="1200" dirty="0"/>
            <a:t>Uma anormalidade meteorológica.</a:t>
          </a:r>
          <a:endParaRPr lang="pt-BR" sz="2800" kern="1200" dirty="0"/>
        </a:p>
      </dsp:txBody>
      <dsp:txXfrm>
        <a:off x="50630" y="3138481"/>
        <a:ext cx="7767622" cy="935897"/>
      </dsp:txXfrm>
    </dsp:sp>
    <dsp:sp modelId="{59566E76-4347-4D22-98E8-32F8CF43F164}">
      <dsp:nvSpPr>
        <dsp:cNvPr id="0" name=""/>
        <dsp:cNvSpPr/>
      </dsp:nvSpPr>
      <dsp:spPr>
        <a:xfrm>
          <a:off x="0" y="4132927"/>
          <a:ext cx="7868882" cy="103715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b="0" i="0" kern="1200" dirty="0"/>
            <a:t>O superaquecimento causado pelos fornos e churrasqueiras.</a:t>
          </a:r>
          <a:endParaRPr lang="pt-BR" sz="2800" kern="1200" dirty="0"/>
        </a:p>
      </dsp:txBody>
      <dsp:txXfrm>
        <a:off x="50630" y="4183557"/>
        <a:ext cx="7767622" cy="9358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9882"/>
          <a:ext cx="7868882" cy="91728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0" kern="1200" dirty="0"/>
            <a:t>13. A DEGRADAÇÃO DO SOLO PODE OCASIONAR:</a:t>
          </a:r>
          <a:endParaRPr lang="pt-BR" sz="2800" b="1" kern="1200" dirty="0"/>
        </a:p>
      </dsp:txBody>
      <dsp:txXfrm>
        <a:off x="44778" y="54660"/>
        <a:ext cx="7779326" cy="827724"/>
      </dsp:txXfrm>
    </dsp:sp>
    <dsp:sp modelId="{6F77C514-C18D-44F9-88D1-F9A31139BDDA}">
      <dsp:nvSpPr>
        <dsp:cNvPr id="0" name=""/>
        <dsp:cNvSpPr/>
      </dsp:nvSpPr>
      <dsp:spPr>
        <a:xfrm>
          <a:off x="0" y="1068283"/>
          <a:ext cx="7868882" cy="917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 – </a:t>
          </a:r>
          <a:r>
            <a:rPr lang="pt-BR" sz="2800" b="0" kern="1200" dirty="0"/>
            <a:t>D</a:t>
          </a:r>
          <a:r>
            <a:rPr lang="pt-BR" sz="2800" b="0" i="0" kern="1200" dirty="0"/>
            <a:t>esertificação e/ou perda de nutrientes.</a:t>
          </a:r>
          <a:endParaRPr lang="pt-BR" sz="2800" kern="1200" dirty="0"/>
        </a:p>
      </dsp:txBody>
      <dsp:txXfrm>
        <a:off x="44778" y="1113061"/>
        <a:ext cx="7779326" cy="827724"/>
      </dsp:txXfrm>
    </dsp:sp>
    <dsp:sp modelId="{4C3A8C5A-884A-46A8-B948-181394A54C6B}">
      <dsp:nvSpPr>
        <dsp:cNvPr id="0" name=""/>
        <dsp:cNvSpPr/>
      </dsp:nvSpPr>
      <dsp:spPr>
        <a:xfrm>
          <a:off x="0" y="2126683"/>
          <a:ext cx="7868882" cy="917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800" b="0" kern="1200" dirty="0"/>
            <a:t>L</a:t>
          </a:r>
          <a:r>
            <a:rPr lang="pt-BR" sz="2800" b="0" i="0" kern="1200" dirty="0"/>
            <a:t>ocais para depósito de lixo.</a:t>
          </a:r>
          <a:endParaRPr lang="pt-BR" sz="2800" kern="1200" dirty="0"/>
        </a:p>
      </dsp:txBody>
      <dsp:txXfrm>
        <a:off x="44778" y="2171461"/>
        <a:ext cx="7779326" cy="827724"/>
      </dsp:txXfrm>
    </dsp:sp>
    <dsp:sp modelId="{31EF9505-A556-4E2E-9215-841C46BF949F}">
      <dsp:nvSpPr>
        <dsp:cNvPr id="0" name=""/>
        <dsp:cNvSpPr/>
      </dsp:nvSpPr>
      <dsp:spPr>
        <a:xfrm>
          <a:off x="0" y="3185083"/>
          <a:ext cx="7868882" cy="917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 – </a:t>
          </a:r>
          <a:r>
            <a:rPr lang="pt-BR" sz="2800" b="0" kern="1200" dirty="0"/>
            <a:t>O</a:t>
          </a:r>
          <a:r>
            <a:rPr lang="pt-BR" sz="2800" b="0" i="0" kern="1200" dirty="0"/>
            <a:t> crescimento de novas florestas.</a:t>
          </a:r>
          <a:endParaRPr lang="pt-BR" sz="2800" kern="1200" dirty="0"/>
        </a:p>
      </dsp:txBody>
      <dsp:txXfrm>
        <a:off x="44778" y="3229861"/>
        <a:ext cx="7779326" cy="827724"/>
      </dsp:txXfrm>
    </dsp:sp>
    <dsp:sp modelId="{59566E76-4347-4D22-98E8-32F8CF43F164}">
      <dsp:nvSpPr>
        <dsp:cNvPr id="0" name=""/>
        <dsp:cNvSpPr/>
      </dsp:nvSpPr>
      <dsp:spPr>
        <a:xfrm>
          <a:off x="0" y="4243483"/>
          <a:ext cx="7868882" cy="917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b="0" kern="1200" dirty="0"/>
            <a:t>L</a:t>
          </a:r>
          <a:r>
            <a:rPr lang="pt-BR" sz="2800" b="0" i="0" kern="1200" dirty="0"/>
            <a:t>ocais mais apropriados para construções.</a:t>
          </a:r>
          <a:endParaRPr lang="pt-BR" sz="2800" kern="1200" dirty="0"/>
        </a:p>
      </dsp:txBody>
      <dsp:txXfrm>
        <a:off x="44778" y="4288261"/>
        <a:ext cx="7779326" cy="8277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297"/>
          <a:ext cx="7868882" cy="109734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0" kern="1200" dirty="0"/>
            <a:t>14. O QUE É CHORUME?</a:t>
          </a:r>
          <a:endParaRPr lang="pt-BR" sz="2800" b="1" kern="1200" dirty="0"/>
        </a:p>
      </dsp:txBody>
      <dsp:txXfrm>
        <a:off x="53568" y="53865"/>
        <a:ext cx="7761746" cy="990204"/>
      </dsp:txXfrm>
    </dsp:sp>
    <dsp:sp modelId="{6F77C514-C18D-44F9-88D1-F9A31139BDDA}">
      <dsp:nvSpPr>
        <dsp:cNvPr id="0" name=""/>
        <dsp:cNvSpPr/>
      </dsp:nvSpPr>
      <dsp:spPr>
        <a:xfrm>
          <a:off x="0" y="1111967"/>
          <a:ext cx="7868882" cy="10973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 – </a:t>
          </a:r>
          <a:r>
            <a:rPr lang="pt-BR" sz="2800" b="0" i="0" kern="1200" dirty="0"/>
            <a:t>Um líquido escuro gerado pela degradação dos resíduos orgânicos.</a:t>
          </a:r>
          <a:endParaRPr lang="pt-BR" sz="2800" kern="1200" dirty="0"/>
        </a:p>
      </dsp:txBody>
      <dsp:txXfrm>
        <a:off x="53568" y="1165535"/>
        <a:ext cx="7761746" cy="990204"/>
      </dsp:txXfrm>
    </dsp:sp>
    <dsp:sp modelId="{4C3A8C5A-884A-46A8-B948-181394A54C6B}">
      <dsp:nvSpPr>
        <dsp:cNvPr id="0" name=""/>
        <dsp:cNvSpPr/>
      </dsp:nvSpPr>
      <dsp:spPr>
        <a:xfrm>
          <a:off x="0" y="2244419"/>
          <a:ext cx="7868882" cy="10973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800" b="0" i="0" kern="1200" dirty="0"/>
            <a:t>O mesmo que estrume.</a:t>
          </a:r>
          <a:endParaRPr lang="pt-BR" sz="2800" kern="1200" dirty="0"/>
        </a:p>
      </dsp:txBody>
      <dsp:txXfrm>
        <a:off x="53568" y="2297987"/>
        <a:ext cx="7761746" cy="990204"/>
      </dsp:txXfrm>
    </dsp:sp>
    <dsp:sp modelId="{31EF9505-A556-4E2E-9215-841C46BF949F}">
      <dsp:nvSpPr>
        <dsp:cNvPr id="0" name=""/>
        <dsp:cNvSpPr/>
      </dsp:nvSpPr>
      <dsp:spPr>
        <a:xfrm>
          <a:off x="0" y="3341385"/>
          <a:ext cx="7868882" cy="10973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 – </a:t>
          </a:r>
          <a:r>
            <a:rPr lang="pt-BR" sz="2800" b="0" kern="1200" dirty="0"/>
            <a:t>As chuvas ácidas</a:t>
          </a:r>
          <a:r>
            <a:rPr lang="pt-BR" sz="2800" b="0" i="0" kern="1200" dirty="0"/>
            <a:t>.</a:t>
          </a:r>
          <a:endParaRPr lang="pt-BR" sz="2800" kern="1200" dirty="0"/>
        </a:p>
      </dsp:txBody>
      <dsp:txXfrm>
        <a:off x="53568" y="3394953"/>
        <a:ext cx="7761746" cy="990204"/>
      </dsp:txXfrm>
    </dsp:sp>
    <dsp:sp modelId="{59566E76-4347-4D22-98E8-32F8CF43F164}">
      <dsp:nvSpPr>
        <dsp:cNvPr id="0" name=""/>
        <dsp:cNvSpPr/>
      </dsp:nvSpPr>
      <dsp:spPr>
        <a:xfrm>
          <a:off x="0" y="4447275"/>
          <a:ext cx="7868882" cy="10973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b="0" kern="1200" dirty="0"/>
            <a:t>É o </a:t>
          </a:r>
          <a:r>
            <a:rPr lang="pt-BR" sz="2800" b="0" i="0" kern="1200" dirty="0"/>
            <a:t>único gás que filtra a radiação ultravioleta. </a:t>
          </a:r>
          <a:endParaRPr lang="pt-BR" sz="2800" kern="1200" dirty="0"/>
        </a:p>
      </dsp:txBody>
      <dsp:txXfrm>
        <a:off x="53568" y="4500843"/>
        <a:ext cx="7761746" cy="9902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20978"/>
          <a:ext cx="7868882" cy="122588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0" kern="1200" dirty="0"/>
            <a:t>15. OS TIPOS DE VEGETAÇÃO ABAIXO FORMAM OS BIOMAS BRASILEIROS, EXCETO:</a:t>
          </a:r>
          <a:endParaRPr lang="pt-BR" sz="2400" b="1" kern="1200" dirty="0"/>
        </a:p>
      </dsp:txBody>
      <dsp:txXfrm>
        <a:off x="59843" y="80821"/>
        <a:ext cx="7749196" cy="1106196"/>
      </dsp:txXfrm>
    </dsp:sp>
    <dsp:sp modelId="{6F77C514-C18D-44F9-88D1-F9A31139BDDA}">
      <dsp:nvSpPr>
        <dsp:cNvPr id="0" name=""/>
        <dsp:cNvSpPr/>
      </dsp:nvSpPr>
      <dsp:spPr>
        <a:xfrm>
          <a:off x="0" y="1396621"/>
          <a:ext cx="7868882" cy="973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 – </a:t>
          </a:r>
          <a:r>
            <a:rPr lang="pt-BR" sz="2800" b="0" i="0" kern="1200" dirty="0"/>
            <a:t>Caatinga.</a:t>
          </a:r>
          <a:endParaRPr lang="pt-BR" sz="2800" kern="1200" dirty="0"/>
        </a:p>
      </dsp:txBody>
      <dsp:txXfrm>
        <a:off x="47519" y="1444140"/>
        <a:ext cx="7773844" cy="878402"/>
      </dsp:txXfrm>
    </dsp:sp>
    <dsp:sp modelId="{4C3A8C5A-884A-46A8-B948-181394A54C6B}">
      <dsp:nvSpPr>
        <dsp:cNvPr id="0" name=""/>
        <dsp:cNvSpPr/>
      </dsp:nvSpPr>
      <dsp:spPr>
        <a:xfrm>
          <a:off x="0" y="2519821"/>
          <a:ext cx="7868882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800" b="0" i="0" kern="1200" dirty="0"/>
            <a:t>Cerrado.</a:t>
          </a:r>
          <a:endParaRPr lang="pt-BR" sz="2800" kern="1200" dirty="0"/>
        </a:p>
      </dsp:txBody>
      <dsp:txXfrm>
        <a:off x="47519" y="2567340"/>
        <a:ext cx="7773844" cy="878402"/>
      </dsp:txXfrm>
    </dsp:sp>
    <dsp:sp modelId="{31EF9505-A556-4E2E-9215-841C46BF949F}">
      <dsp:nvSpPr>
        <dsp:cNvPr id="0" name=""/>
        <dsp:cNvSpPr/>
      </dsp:nvSpPr>
      <dsp:spPr>
        <a:xfrm>
          <a:off x="0" y="3643021"/>
          <a:ext cx="7868882" cy="973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 – </a:t>
          </a:r>
          <a:r>
            <a:rPr lang="pt-BR" sz="2800" b="0" i="0" kern="1200" dirty="0"/>
            <a:t>Savana.</a:t>
          </a:r>
          <a:endParaRPr lang="pt-BR" sz="2800" kern="1200" dirty="0"/>
        </a:p>
      </dsp:txBody>
      <dsp:txXfrm>
        <a:off x="47519" y="3690540"/>
        <a:ext cx="7773844" cy="878402"/>
      </dsp:txXfrm>
    </dsp:sp>
    <dsp:sp modelId="{59566E76-4347-4D22-98E8-32F8CF43F164}">
      <dsp:nvSpPr>
        <dsp:cNvPr id="0" name=""/>
        <dsp:cNvSpPr/>
      </dsp:nvSpPr>
      <dsp:spPr>
        <a:xfrm>
          <a:off x="0" y="4766221"/>
          <a:ext cx="7868882" cy="9734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b="0" i="0" kern="1200" dirty="0"/>
            <a:t>Mata Atlântica.</a:t>
          </a:r>
          <a:endParaRPr lang="pt-BR" sz="2800" kern="1200" dirty="0"/>
        </a:p>
      </dsp:txBody>
      <dsp:txXfrm>
        <a:off x="47519" y="4813740"/>
        <a:ext cx="7773844" cy="8784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446662"/>
          <a:ext cx="8228922" cy="929679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0" kern="1200" dirty="0"/>
            <a:t>16. O QUE É DESENVOLVIMENTO SUSTENTÁVEL?</a:t>
          </a:r>
          <a:endParaRPr lang="pt-BR" sz="3000" b="1" kern="1200" dirty="0"/>
        </a:p>
      </dsp:txBody>
      <dsp:txXfrm>
        <a:off x="45383" y="492045"/>
        <a:ext cx="8138156" cy="838913"/>
      </dsp:txXfrm>
    </dsp:sp>
    <dsp:sp modelId="{6F77C514-C18D-44F9-88D1-F9A31139BDDA}">
      <dsp:nvSpPr>
        <dsp:cNvPr id="0" name=""/>
        <dsp:cNvSpPr/>
      </dsp:nvSpPr>
      <dsp:spPr>
        <a:xfrm>
          <a:off x="0" y="1388155"/>
          <a:ext cx="8228922" cy="9296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 – </a:t>
          </a:r>
          <a:r>
            <a:rPr lang="pt-BR" sz="2400" b="0" kern="1200" dirty="0"/>
            <a:t>São g</a:t>
          </a:r>
          <a:r>
            <a:rPr lang="pt-BR" sz="2400" b="0" i="0" kern="1200" dirty="0"/>
            <a:t>randes espaços geográficos que compartilham das mesmas características físicas, biológicas e climáticas.</a:t>
          </a:r>
          <a:r>
            <a:rPr lang="pt-BR" sz="2400" b="1" kern="1200" dirty="0"/>
            <a:t> </a:t>
          </a:r>
          <a:endParaRPr lang="pt-BR" sz="2400" kern="1200" dirty="0"/>
        </a:p>
      </dsp:txBody>
      <dsp:txXfrm>
        <a:off x="45383" y="1433538"/>
        <a:ext cx="8138156" cy="838913"/>
      </dsp:txXfrm>
    </dsp:sp>
    <dsp:sp modelId="{4C3A8C5A-884A-46A8-B948-181394A54C6B}">
      <dsp:nvSpPr>
        <dsp:cNvPr id="0" name=""/>
        <dsp:cNvSpPr/>
      </dsp:nvSpPr>
      <dsp:spPr>
        <a:xfrm>
          <a:off x="0" y="2329647"/>
          <a:ext cx="8228922" cy="9296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400" b="0" kern="1200" dirty="0"/>
            <a:t>É </a:t>
          </a:r>
          <a:r>
            <a:rPr lang="pt-BR" sz="2400" b="0" i="0" kern="1200" dirty="0"/>
            <a:t>um processo em que a energia solar é capturada e as moléculas orgânicas são produzidas</a:t>
          </a:r>
          <a:r>
            <a:rPr lang="pt-BR" sz="2800" b="0" i="0" kern="1200" dirty="0"/>
            <a:t>.</a:t>
          </a:r>
          <a:endParaRPr lang="pt-BR" sz="2800" b="0" kern="1200" dirty="0"/>
        </a:p>
      </dsp:txBody>
      <dsp:txXfrm>
        <a:off x="45383" y="2375030"/>
        <a:ext cx="8138156" cy="838913"/>
      </dsp:txXfrm>
    </dsp:sp>
    <dsp:sp modelId="{31EF9505-A556-4E2E-9215-841C46BF949F}">
      <dsp:nvSpPr>
        <dsp:cNvPr id="0" name=""/>
        <dsp:cNvSpPr/>
      </dsp:nvSpPr>
      <dsp:spPr>
        <a:xfrm>
          <a:off x="0" y="3271139"/>
          <a:ext cx="8228922" cy="11013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C – </a:t>
          </a:r>
          <a:r>
            <a:rPr lang="pt-BR" sz="2400" b="0" kern="1200" dirty="0"/>
            <a:t>U</a:t>
          </a:r>
          <a:r>
            <a:rPr lang="pt-BR" sz="2400" b="0" i="0" kern="1200" dirty="0"/>
            <a:t>tilização dos recursos e os bens da natureza sem comprometer a disponibilidade desses elementos para as gerações futuras. </a:t>
          </a:r>
          <a:endParaRPr lang="pt-BR" sz="2400" kern="1200" dirty="0"/>
        </a:p>
      </dsp:txBody>
      <dsp:txXfrm>
        <a:off x="53763" y="3324902"/>
        <a:ext cx="8121396" cy="993819"/>
      </dsp:txXfrm>
    </dsp:sp>
    <dsp:sp modelId="{59566E76-4347-4D22-98E8-32F8CF43F164}">
      <dsp:nvSpPr>
        <dsp:cNvPr id="0" name=""/>
        <dsp:cNvSpPr/>
      </dsp:nvSpPr>
      <dsp:spPr>
        <a:xfrm>
          <a:off x="0" y="4384297"/>
          <a:ext cx="8228922" cy="9296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b="0" kern="1200" dirty="0"/>
            <a:t>É</a:t>
          </a:r>
          <a:r>
            <a:rPr lang="pt-BR" sz="2800" b="1" kern="1200" dirty="0"/>
            <a:t> t</a:t>
          </a:r>
          <a:r>
            <a:rPr lang="pt-BR" sz="2800" b="0" i="0" kern="1200" dirty="0"/>
            <a:t>oda a variedade de vida, desde micro-organismos até animais e plantas.</a:t>
          </a:r>
          <a:endParaRPr lang="pt-BR" sz="2800" kern="1200" dirty="0"/>
        </a:p>
      </dsp:txBody>
      <dsp:txXfrm>
        <a:off x="45383" y="4429680"/>
        <a:ext cx="8138156" cy="8389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1161"/>
          <a:ext cx="7868882" cy="1595391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0" kern="1200" dirty="0"/>
            <a:t>17. LOCAL QUE RECEBE TANTO O RESÍDUO ORGÂNICO QUANTO O RECICLÁVEL PARA O DEVIDO TRATAMENTO</a:t>
          </a:r>
          <a:r>
            <a:rPr lang="pt-BR" sz="2000" b="1" i="0" kern="1200" dirty="0"/>
            <a:t>.</a:t>
          </a:r>
          <a:endParaRPr lang="pt-BR" sz="2000" b="1" kern="1200" dirty="0"/>
        </a:p>
      </dsp:txBody>
      <dsp:txXfrm>
        <a:off x="77881" y="79042"/>
        <a:ext cx="7713120" cy="1439629"/>
      </dsp:txXfrm>
    </dsp:sp>
    <dsp:sp modelId="{6F77C514-C18D-44F9-88D1-F9A31139BDDA}">
      <dsp:nvSpPr>
        <dsp:cNvPr id="0" name=""/>
        <dsp:cNvSpPr/>
      </dsp:nvSpPr>
      <dsp:spPr>
        <a:xfrm>
          <a:off x="0" y="1610825"/>
          <a:ext cx="7868882" cy="9509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 – </a:t>
          </a:r>
          <a:r>
            <a:rPr lang="pt-BR" sz="2800" b="0" i="0" kern="1200" dirty="0"/>
            <a:t>Usina de compostagem.</a:t>
          </a:r>
          <a:endParaRPr lang="pt-BR" sz="2800" kern="1200" dirty="0"/>
        </a:p>
      </dsp:txBody>
      <dsp:txXfrm>
        <a:off x="46422" y="1657247"/>
        <a:ext cx="7776038" cy="858123"/>
      </dsp:txXfrm>
    </dsp:sp>
    <dsp:sp modelId="{4C3A8C5A-884A-46A8-B948-181394A54C6B}">
      <dsp:nvSpPr>
        <dsp:cNvPr id="0" name=""/>
        <dsp:cNvSpPr/>
      </dsp:nvSpPr>
      <dsp:spPr>
        <a:xfrm>
          <a:off x="0" y="2576066"/>
          <a:ext cx="7868882" cy="9509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800" b="0" i="0" kern="1200" dirty="0"/>
            <a:t>Lixão.</a:t>
          </a:r>
          <a:endParaRPr lang="pt-BR" sz="2800" kern="1200" dirty="0"/>
        </a:p>
      </dsp:txBody>
      <dsp:txXfrm>
        <a:off x="46422" y="2622488"/>
        <a:ext cx="7776038" cy="858123"/>
      </dsp:txXfrm>
    </dsp:sp>
    <dsp:sp modelId="{31EF9505-A556-4E2E-9215-841C46BF949F}">
      <dsp:nvSpPr>
        <dsp:cNvPr id="0" name=""/>
        <dsp:cNvSpPr/>
      </dsp:nvSpPr>
      <dsp:spPr>
        <a:xfrm>
          <a:off x="0" y="3541307"/>
          <a:ext cx="7868882" cy="95096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 – </a:t>
          </a:r>
          <a:r>
            <a:rPr lang="pt-BR" sz="2800" b="0" i="0" kern="1200" dirty="0"/>
            <a:t>Usina de triagem.</a:t>
          </a:r>
          <a:endParaRPr lang="pt-BR" sz="2800" kern="1200" dirty="0"/>
        </a:p>
      </dsp:txBody>
      <dsp:txXfrm>
        <a:off x="46422" y="3587729"/>
        <a:ext cx="7776038" cy="858123"/>
      </dsp:txXfrm>
    </dsp:sp>
    <dsp:sp modelId="{59566E76-4347-4D22-98E8-32F8CF43F164}">
      <dsp:nvSpPr>
        <dsp:cNvPr id="0" name=""/>
        <dsp:cNvSpPr/>
      </dsp:nvSpPr>
      <dsp:spPr>
        <a:xfrm>
          <a:off x="0" y="4506549"/>
          <a:ext cx="7868882" cy="95096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b="0" i="0" kern="1200" dirty="0"/>
            <a:t>Aterro sanitário.</a:t>
          </a:r>
          <a:endParaRPr lang="pt-BR" sz="2800" kern="1200" dirty="0"/>
        </a:p>
      </dsp:txBody>
      <dsp:txXfrm>
        <a:off x="46422" y="4552971"/>
        <a:ext cx="7776038" cy="8581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586"/>
          <a:ext cx="7868882" cy="1025074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0" kern="1200" dirty="0"/>
            <a:t>18. O QUE É CONSUMO CONSCIENTE?</a:t>
          </a:r>
          <a:endParaRPr lang="pt-BR" sz="3000" b="1" kern="1200" dirty="0"/>
        </a:p>
      </dsp:txBody>
      <dsp:txXfrm>
        <a:off x="50040" y="50626"/>
        <a:ext cx="7768802" cy="924994"/>
      </dsp:txXfrm>
    </dsp:sp>
    <dsp:sp modelId="{6F77C514-C18D-44F9-88D1-F9A31139BDDA}">
      <dsp:nvSpPr>
        <dsp:cNvPr id="0" name=""/>
        <dsp:cNvSpPr/>
      </dsp:nvSpPr>
      <dsp:spPr>
        <a:xfrm>
          <a:off x="0" y="1036685"/>
          <a:ext cx="7868882" cy="10250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 – </a:t>
          </a:r>
          <a:r>
            <a:rPr lang="pt-BR" sz="2400" b="0" i="0" kern="1200" dirty="0"/>
            <a:t>É reduzir desperdícios, reutilizar produtos e reciclar o que for possível.</a:t>
          </a:r>
          <a:endParaRPr lang="pt-BR" sz="2400" kern="1200" dirty="0"/>
        </a:p>
      </dsp:txBody>
      <dsp:txXfrm>
        <a:off x="50040" y="1086725"/>
        <a:ext cx="7768802" cy="924994"/>
      </dsp:txXfrm>
    </dsp:sp>
    <dsp:sp modelId="{4C3A8C5A-884A-46A8-B948-181394A54C6B}">
      <dsp:nvSpPr>
        <dsp:cNvPr id="0" name=""/>
        <dsp:cNvSpPr/>
      </dsp:nvSpPr>
      <dsp:spPr>
        <a:xfrm>
          <a:off x="0" y="2072785"/>
          <a:ext cx="7868882" cy="10250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B – </a:t>
          </a:r>
          <a:r>
            <a:rPr lang="pt-BR" sz="2400" b="0" i="0" kern="1200" dirty="0"/>
            <a:t>É consumir produtos de empresas ambientalmente responsáveis.</a:t>
          </a:r>
          <a:endParaRPr lang="pt-BR" sz="2400" kern="1200" dirty="0"/>
        </a:p>
      </dsp:txBody>
      <dsp:txXfrm>
        <a:off x="50040" y="2122825"/>
        <a:ext cx="7768802" cy="924994"/>
      </dsp:txXfrm>
    </dsp:sp>
    <dsp:sp modelId="{31EF9505-A556-4E2E-9215-841C46BF949F}">
      <dsp:nvSpPr>
        <dsp:cNvPr id="0" name=""/>
        <dsp:cNvSpPr/>
      </dsp:nvSpPr>
      <dsp:spPr>
        <a:xfrm>
          <a:off x="0" y="3108885"/>
          <a:ext cx="7868882" cy="10250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C – </a:t>
          </a:r>
          <a:r>
            <a:rPr lang="pt-BR" sz="2400" b="0" i="0" kern="1200" dirty="0"/>
            <a:t>É dar preferência a produtos que criem um ciclo positivo para natureza, como os recicláveis ou aqueles que economizam energia.</a:t>
          </a:r>
          <a:endParaRPr lang="pt-BR" sz="2400" kern="1200" dirty="0"/>
        </a:p>
      </dsp:txBody>
      <dsp:txXfrm>
        <a:off x="50040" y="3158925"/>
        <a:ext cx="7768802" cy="924994"/>
      </dsp:txXfrm>
    </dsp:sp>
    <dsp:sp modelId="{59566E76-4347-4D22-98E8-32F8CF43F164}">
      <dsp:nvSpPr>
        <dsp:cNvPr id="0" name=""/>
        <dsp:cNvSpPr/>
      </dsp:nvSpPr>
      <dsp:spPr>
        <a:xfrm>
          <a:off x="0" y="4144985"/>
          <a:ext cx="7868882" cy="102507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D – </a:t>
          </a:r>
          <a:r>
            <a:rPr lang="pt-BR" sz="2400" b="0" i="0" kern="1200" dirty="0"/>
            <a:t>Todas as respostas acima estão corretas.</a:t>
          </a:r>
          <a:endParaRPr lang="pt-BR" sz="2400" kern="1200" dirty="0"/>
        </a:p>
      </dsp:txBody>
      <dsp:txXfrm>
        <a:off x="50040" y="4195025"/>
        <a:ext cx="7768802" cy="9249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0"/>
          <a:ext cx="7868882" cy="1045774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0" kern="1200" dirty="0"/>
            <a:t>19. QUANDO FALAMOS EM RECICLAR, É A MESMA COISA QUE:</a:t>
          </a:r>
          <a:endParaRPr lang="pt-BR" sz="3000" b="1" kern="1200" dirty="0"/>
        </a:p>
      </dsp:txBody>
      <dsp:txXfrm>
        <a:off x="51050" y="51050"/>
        <a:ext cx="7766782" cy="943674"/>
      </dsp:txXfrm>
    </dsp:sp>
    <dsp:sp modelId="{6F77C514-C18D-44F9-88D1-F9A31139BDDA}">
      <dsp:nvSpPr>
        <dsp:cNvPr id="0" name=""/>
        <dsp:cNvSpPr/>
      </dsp:nvSpPr>
      <dsp:spPr>
        <a:xfrm>
          <a:off x="0" y="1055911"/>
          <a:ext cx="7868882" cy="15876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 – </a:t>
          </a:r>
          <a:r>
            <a:rPr lang="pt-BR" sz="2800" b="0" kern="1200" dirty="0"/>
            <a:t>T</a:t>
          </a:r>
          <a:r>
            <a:rPr lang="pt-BR" sz="2800" b="0" i="0" kern="1200" dirty="0"/>
            <a:t>ransformação do resíduo sólido que não seria aproveitado para que  se torne novamente matéria-prima ou produto.</a:t>
          </a:r>
          <a:endParaRPr lang="pt-BR" sz="2800" b="0" kern="1200" dirty="0"/>
        </a:p>
      </dsp:txBody>
      <dsp:txXfrm>
        <a:off x="77502" y="1133413"/>
        <a:ext cx="7713878" cy="1432638"/>
      </dsp:txXfrm>
    </dsp:sp>
    <dsp:sp modelId="{4C3A8C5A-884A-46A8-B948-181394A54C6B}">
      <dsp:nvSpPr>
        <dsp:cNvPr id="0" name=""/>
        <dsp:cNvSpPr/>
      </dsp:nvSpPr>
      <dsp:spPr>
        <a:xfrm>
          <a:off x="0" y="2650804"/>
          <a:ext cx="7868882" cy="9121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800" b="0" kern="1200" dirty="0"/>
            <a:t>Acumular </a:t>
          </a:r>
          <a:r>
            <a:rPr lang="pt-BR" sz="2800" b="0" i="0" kern="1200" dirty="0"/>
            <a:t>o lixo guardado  fora dos lixões.</a:t>
          </a:r>
          <a:endParaRPr lang="pt-BR" sz="2800" kern="1200" dirty="0"/>
        </a:p>
      </dsp:txBody>
      <dsp:txXfrm>
        <a:off x="44525" y="2695329"/>
        <a:ext cx="7779832" cy="823053"/>
      </dsp:txXfrm>
    </dsp:sp>
    <dsp:sp modelId="{31EF9505-A556-4E2E-9215-841C46BF949F}">
      <dsp:nvSpPr>
        <dsp:cNvPr id="0" name=""/>
        <dsp:cNvSpPr/>
      </dsp:nvSpPr>
      <dsp:spPr>
        <a:xfrm>
          <a:off x="0" y="3570158"/>
          <a:ext cx="7868882" cy="8922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 – </a:t>
          </a:r>
          <a:r>
            <a:rPr lang="pt-BR" sz="2800" b="0" kern="1200" dirty="0"/>
            <a:t>Q</a:t>
          </a:r>
          <a:r>
            <a:rPr lang="pt-BR" sz="2800" b="0" i="0" kern="1200" dirty="0"/>
            <a:t>ueimar o lixo em locais adequados.</a:t>
          </a:r>
          <a:endParaRPr lang="pt-BR" sz="2800" kern="1200" dirty="0"/>
        </a:p>
      </dsp:txBody>
      <dsp:txXfrm>
        <a:off x="43557" y="3613715"/>
        <a:ext cx="7781768" cy="805151"/>
      </dsp:txXfrm>
    </dsp:sp>
    <dsp:sp modelId="{59566E76-4347-4D22-98E8-32F8CF43F164}">
      <dsp:nvSpPr>
        <dsp:cNvPr id="0" name=""/>
        <dsp:cNvSpPr/>
      </dsp:nvSpPr>
      <dsp:spPr>
        <a:xfrm>
          <a:off x="0" y="4469674"/>
          <a:ext cx="7868882" cy="6980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b="0" kern="1200" dirty="0"/>
            <a:t>Levar o lixo para coleta seletiva</a:t>
          </a:r>
          <a:r>
            <a:rPr lang="pt-BR" sz="2800" b="0" i="0" kern="1200" dirty="0"/>
            <a:t>.</a:t>
          </a:r>
          <a:endParaRPr lang="pt-BR" sz="2800" b="0" kern="1200" dirty="0"/>
        </a:p>
      </dsp:txBody>
      <dsp:txXfrm>
        <a:off x="34078" y="4503752"/>
        <a:ext cx="7800726" cy="62992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9882"/>
          <a:ext cx="7868882" cy="91728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0" kern="1200" dirty="0"/>
            <a:t>20. COLETA SELETIVA SIGNIFICA:</a:t>
          </a:r>
          <a:endParaRPr lang="pt-BR" sz="3000" b="1" kern="1200" dirty="0"/>
        </a:p>
      </dsp:txBody>
      <dsp:txXfrm>
        <a:off x="44778" y="54660"/>
        <a:ext cx="7779326" cy="827724"/>
      </dsp:txXfrm>
    </dsp:sp>
    <dsp:sp modelId="{6F77C514-C18D-44F9-88D1-F9A31139BDDA}">
      <dsp:nvSpPr>
        <dsp:cNvPr id="0" name=""/>
        <dsp:cNvSpPr/>
      </dsp:nvSpPr>
      <dsp:spPr>
        <a:xfrm>
          <a:off x="0" y="1068283"/>
          <a:ext cx="7868882" cy="917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 – </a:t>
          </a:r>
          <a:r>
            <a:rPr lang="pt-BR" sz="2800" b="0" kern="1200" dirty="0"/>
            <a:t>São os vários tipos de lixeira</a:t>
          </a:r>
          <a:r>
            <a:rPr lang="pt-BR" sz="2800" b="0" i="0" kern="1200" dirty="0"/>
            <a:t>.</a:t>
          </a:r>
          <a:endParaRPr lang="pt-BR" sz="2800" kern="1200" dirty="0"/>
        </a:p>
      </dsp:txBody>
      <dsp:txXfrm>
        <a:off x="44778" y="1113061"/>
        <a:ext cx="7779326" cy="827724"/>
      </dsp:txXfrm>
    </dsp:sp>
    <dsp:sp modelId="{4C3A8C5A-884A-46A8-B948-181394A54C6B}">
      <dsp:nvSpPr>
        <dsp:cNvPr id="0" name=""/>
        <dsp:cNvSpPr/>
      </dsp:nvSpPr>
      <dsp:spPr>
        <a:xfrm>
          <a:off x="0" y="2126683"/>
          <a:ext cx="7868882" cy="917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800" b="0" i="0" kern="1200" dirty="0"/>
            <a:t>Queimar o resíduo antes de ser recolhido.</a:t>
          </a:r>
          <a:endParaRPr lang="pt-BR" sz="2800" kern="1200" dirty="0"/>
        </a:p>
      </dsp:txBody>
      <dsp:txXfrm>
        <a:off x="44778" y="2171461"/>
        <a:ext cx="7779326" cy="827724"/>
      </dsp:txXfrm>
    </dsp:sp>
    <dsp:sp modelId="{31EF9505-A556-4E2E-9215-841C46BF949F}">
      <dsp:nvSpPr>
        <dsp:cNvPr id="0" name=""/>
        <dsp:cNvSpPr/>
      </dsp:nvSpPr>
      <dsp:spPr>
        <a:xfrm>
          <a:off x="0" y="3185083"/>
          <a:ext cx="7868882" cy="917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 – </a:t>
          </a:r>
          <a:r>
            <a:rPr lang="pt-BR" sz="2800" b="0" kern="1200" dirty="0"/>
            <a:t>S</a:t>
          </a:r>
          <a:r>
            <a:rPr lang="pt-BR" sz="2800" b="0" i="0" kern="1200" dirty="0"/>
            <a:t>eparar o resíduo por tipo a ser recolhido.</a:t>
          </a:r>
          <a:endParaRPr lang="pt-BR" sz="2800" kern="1200" dirty="0"/>
        </a:p>
      </dsp:txBody>
      <dsp:txXfrm>
        <a:off x="44778" y="3229861"/>
        <a:ext cx="7779326" cy="827724"/>
      </dsp:txXfrm>
    </dsp:sp>
    <dsp:sp modelId="{59566E76-4347-4D22-98E8-32F8CF43F164}">
      <dsp:nvSpPr>
        <dsp:cNvPr id="0" name=""/>
        <dsp:cNvSpPr/>
      </dsp:nvSpPr>
      <dsp:spPr>
        <a:xfrm>
          <a:off x="0" y="4243483"/>
          <a:ext cx="7868882" cy="917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b="0" kern="1200" dirty="0"/>
            <a:t>G</a:t>
          </a:r>
          <a:r>
            <a:rPr lang="pt-BR" sz="2800" b="0" i="0" kern="1200" dirty="0"/>
            <a:t>uardar o resíduo. </a:t>
          </a:r>
          <a:endParaRPr lang="pt-BR" sz="2800" kern="1200" dirty="0"/>
        </a:p>
      </dsp:txBody>
      <dsp:txXfrm>
        <a:off x="44778" y="4288261"/>
        <a:ext cx="7779326" cy="8277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2511"/>
          <a:ext cx="7868882" cy="1023247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0" kern="1200" dirty="0"/>
            <a:t>21. EM RELAÇÃO AO TERMO BIODIVERSIDADE É CORRETO AFIRMAR QUE:</a:t>
          </a:r>
          <a:endParaRPr lang="pt-BR" sz="3000" b="1" kern="1200" dirty="0"/>
        </a:p>
      </dsp:txBody>
      <dsp:txXfrm>
        <a:off x="49951" y="52462"/>
        <a:ext cx="7768980" cy="923345"/>
      </dsp:txXfrm>
    </dsp:sp>
    <dsp:sp modelId="{6F77C514-C18D-44F9-88D1-F9A31139BDDA}">
      <dsp:nvSpPr>
        <dsp:cNvPr id="0" name=""/>
        <dsp:cNvSpPr/>
      </dsp:nvSpPr>
      <dsp:spPr>
        <a:xfrm>
          <a:off x="0" y="1038105"/>
          <a:ext cx="7868882" cy="10232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 – </a:t>
          </a:r>
          <a:r>
            <a:rPr lang="pt-BR" sz="2400" b="0" kern="1200" dirty="0"/>
            <a:t>R</a:t>
          </a:r>
          <a:r>
            <a:rPr lang="pt-BR" sz="2400" b="0" i="0" kern="1200" dirty="0"/>
            <a:t>efere-se à fauna, à flora e a pessoas que vivem em harmonia com o meio ambiente.</a:t>
          </a:r>
          <a:endParaRPr lang="pt-BR" sz="2400" kern="1200" dirty="0"/>
        </a:p>
      </dsp:txBody>
      <dsp:txXfrm>
        <a:off x="49951" y="1088056"/>
        <a:ext cx="7768980" cy="923345"/>
      </dsp:txXfrm>
    </dsp:sp>
    <dsp:sp modelId="{4C3A8C5A-884A-46A8-B948-181394A54C6B}">
      <dsp:nvSpPr>
        <dsp:cNvPr id="0" name=""/>
        <dsp:cNvSpPr/>
      </dsp:nvSpPr>
      <dsp:spPr>
        <a:xfrm>
          <a:off x="0" y="2073699"/>
          <a:ext cx="7868882" cy="10232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B – </a:t>
          </a:r>
          <a:r>
            <a:rPr lang="pt-BR" sz="2400" b="0" kern="1200" dirty="0"/>
            <a:t>S</a:t>
          </a:r>
          <a:r>
            <a:rPr lang="pt-BR" sz="2400" b="0" i="0" kern="1200" dirty="0"/>
            <a:t>e relaciona somente à fauna e à flora da zona tropical do planeta, pois nas regiões temperadas não há diversidade.</a:t>
          </a:r>
          <a:endParaRPr lang="pt-BR" sz="2400" kern="1200" dirty="0"/>
        </a:p>
      </dsp:txBody>
      <dsp:txXfrm>
        <a:off x="49951" y="2123650"/>
        <a:ext cx="7768980" cy="923345"/>
      </dsp:txXfrm>
    </dsp:sp>
    <dsp:sp modelId="{BC2A826B-3B2C-41C3-BD2F-3FED9EABBF62}">
      <dsp:nvSpPr>
        <dsp:cNvPr id="0" name=""/>
        <dsp:cNvSpPr/>
      </dsp:nvSpPr>
      <dsp:spPr>
        <a:xfrm>
          <a:off x="0" y="3109293"/>
          <a:ext cx="7868882" cy="10232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C – </a:t>
          </a:r>
          <a:r>
            <a:rPr lang="pt-BR" sz="2400" b="0" kern="1200" dirty="0"/>
            <a:t>N</a:t>
          </a:r>
          <a:r>
            <a:rPr lang="pt-BR" sz="2400" b="0" i="0" kern="1200" dirty="0"/>
            <a:t>ão se relaciona aos fungos e micro-organismos do meio ambiente, limitando-se às fauna das zonas tropicais.</a:t>
          </a:r>
          <a:endParaRPr lang="pt-BR" sz="2400" kern="1200" dirty="0"/>
        </a:p>
      </dsp:txBody>
      <dsp:txXfrm>
        <a:off x="49951" y="3159244"/>
        <a:ext cx="7768980" cy="923345"/>
      </dsp:txXfrm>
    </dsp:sp>
    <dsp:sp modelId="{59566E76-4347-4D22-98E8-32F8CF43F164}">
      <dsp:nvSpPr>
        <dsp:cNvPr id="0" name=""/>
        <dsp:cNvSpPr/>
      </dsp:nvSpPr>
      <dsp:spPr>
        <a:xfrm>
          <a:off x="0" y="4144887"/>
          <a:ext cx="7868882" cy="102324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D – </a:t>
          </a:r>
          <a:r>
            <a:rPr lang="pt-BR" sz="2400" b="0" i="0" kern="1200" dirty="0"/>
            <a:t>Abrange toda a variedade das formas de vida, espécies e ecossistemas em uma região ou em todo o planeta.</a:t>
          </a:r>
          <a:endParaRPr lang="pt-BR" sz="2400" kern="1200" dirty="0"/>
        </a:p>
      </dsp:txBody>
      <dsp:txXfrm>
        <a:off x="49951" y="4194838"/>
        <a:ext cx="7768980" cy="923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2511"/>
          <a:ext cx="7868882" cy="1023247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2. DOS CITADOS ABAIXO QUAL COBRE A MAIOR PARTE DO PLANETA?</a:t>
          </a:r>
        </a:p>
      </dsp:txBody>
      <dsp:txXfrm>
        <a:off x="49951" y="52462"/>
        <a:ext cx="7768980" cy="923345"/>
      </dsp:txXfrm>
    </dsp:sp>
    <dsp:sp modelId="{6F77C514-C18D-44F9-88D1-F9A31139BDDA}">
      <dsp:nvSpPr>
        <dsp:cNvPr id="0" name=""/>
        <dsp:cNvSpPr/>
      </dsp:nvSpPr>
      <dsp:spPr>
        <a:xfrm>
          <a:off x="0" y="1038105"/>
          <a:ext cx="7868882" cy="10232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A – </a:t>
          </a:r>
          <a:r>
            <a:rPr lang="pt-BR" sz="3000" kern="1200" dirty="0"/>
            <a:t> Partículas de poeira.</a:t>
          </a:r>
        </a:p>
      </dsp:txBody>
      <dsp:txXfrm>
        <a:off x="49951" y="1088056"/>
        <a:ext cx="7768980" cy="923345"/>
      </dsp:txXfrm>
    </dsp:sp>
    <dsp:sp modelId="{4C3A8C5A-884A-46A8-B948-181394A54C6B}">
      <dsp:nvSpPr>
        <dsp:cNvPr id="0" name=""/>
        <dsp:cNvSpPr/>
      </dsp:nvSpPr>
      <dsp:spPr>
        <a:xfrm>
          <a:off x="0" y="2073699"/>
          <a:ext cx="7868882" cy="10232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B – </a:t>
          </a:r>
          <a:r>
            <a:rPr lang="pt-BR" sz="3000" kern="1200" dirty="0"/>
            <a:t> Água.</a:t>
          </a:r>
        </a:p>
      </dsp:txBody>
      <dsp:txXfrm>
        <a:off x="49951" y="2123650"/>
        <a:ext cx="7768980" cy="923345"/>
      </dsp:txXfrm>
    </dsp:sp>
    <dsp:sp modelId="{31EF9505-A556-4E2E-9215-841C46BF949F}">
      <dsp:nvSpPr>
        <dsp:cNvPr id="0" name=""/>
        <dsp:cNvSpPr/>
      </dsp:nvSpPr>
      <dsp:spPr>
        <a:xfrm>
          <a:off x="0" y="3109293"/>
          <a:ext cx="7868882" cy="10232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C – </a:t>
          </a:r>
          <a:r>
            <a:rPr lang="pt-BR" sz="3000" kern="1200" dirty="0"/>
            <a:t> Solo.</a:t>
          </a:r>
        </a:p>
      </dsp:txBody>
      <dsp:txXfrm>
        <a:off x="49951" y="3159244"/>
        <a:ext cx="7768980" cy="923345"/>
      </dsp:txXfrm>
    </dsp:sp>
    <dsp:sp modelId="{A8494E6A-449C-4BC6-98A7-99B57DCFBBDC}">
      <dsp:nvSpPr>
        <dsp:cNvPr id="0" name=""/>
        <dsp:cNvSpPr/>
      </dsp:nvSpPr>
      <dsp:spPr>
        <a:xfrm>
          <a:off x="0" y="4144887"/>
          <a:ext cx="7868882" cy="102324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D – </a:t>
          </a:r>
          <a:r>
            <a:rPr lang="pt-BR" sz="3000" kern="1200" dirty="0"/>
            <a:t>Calotas polares. </a:t>
          </a:r>
        </a:p>
      </dsp:txBody>
      <dsp:txXfrm>
        <a:off x="49951" y="4194838"/>
        <a:ext cx="7768980" cy="9233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2511"/>
          <a:ext cx="7868882" cy="1023247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0" kern="1200" dirty="0"/>
            <a:t>22. SÃO AS PRINCIPAIS FONTES RESPONSÁVEIS PELA POLUIÇÃO DAS ÁGUAS, EXCETO:</a:t>
          </a:r>
          <a:endParaRPr lang="pt-BR" sz="3000" b="1" kern="1200" dirty="0"/>
        </a:p>
      </dsp:txBody>
      <dsp:txXfrm>
        <a:off x="49951" y="52462"/>
        <a:ext cx="7768980" cy="923345"/>
      </dsp:txXfrm>
    </dsp:sp>
    <dsp:sp modelId="{6F77C514-C18D-44F9-88D1-F9A31139BDDA}">
      <dsp:nvSpPr>
        <dsp:cNvPr id="0" name=""/>
        <dsp:cNvSpPr/>
      </dsp:nvSpPr>
      <dsp:spPr>
        <a:xfrm>
          <a:off x="0" y="1038105"/>
          <a:ext cx="7868882" cy="10232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 – </a:t>
          </a:r>
          <a:r>
            <a:rPr lang="pt-BR" sz="2400" b="0" i="0" kern="1200" dirty="0"/>
            <a:t>Gás carbônico e ozônio, proveniente da poluição provocada pelas indústrias.</a:t>
          </a:r>
          <a:endParaRPr lang="pt-BR" sz="2400" kern="1200" dirty="0"/>
        </a:p>
      </dsp:txBody>
      <dsp:txXfrm>
        <a:off x="49951" y="1088056"/>
        <a:ext cx="7768980" cy="923345"/>
      </dsp:txXfrm>
    </dsp:sp>
    <dsp:sp modelId="{4C3A8C5A-884A-46A8-B948-181394A54C6B}">
      <dsp:nvSpPr>
        <dsp:cNvPr id="0" name=""/>
        <dsp:cNvSpPr/>
      </dsp:nvSpPr>
      <dsp:spPr>
        <a:xfrm>
          <a:off x="0" y="2073699"/>
          <a:ext cx="7868882" cy="10232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B – </a:t>
          </a:r>
          <a:r>
            <a:rPr lang="pt-BR" sz="2400" b="0" kern="1200" dirty="0"/>
            <a:t>N</a:t>
          </a:r>
          <a:r>
            <a:rPr lang="pt-BR" sz="2400" b="0" i="0" kern="1200" dirty="0"/>
            <a:t>avios petroleiros, pois quando há algum tipo de vazamento, acarreta na poluição dos corpos d’água.</a:t>
          </a:r>
          <a:endParaRPr lang="pt-BR" sz="2400" kern="1200" dirty="0"/>
        </a:p>
      </dsp:txBody>
      <dsp:txXfrm>
        <a:off x="49951" y="2123650"/>
        <a:ext cx="7768980" cy="923345"/>
      </dsp:txXfrm>
    </dsp:sp>
    <dsp:sp modelId="{BC2A826B-3B2C-41C3-BD2F-3FED9EABBF62}">
      <dsp:nvSpPr>
        <dsp:cNvPr id="0" name=""/>
        <dsp:cNvSpPr/>
      </dsp:nvSpPr>
      <dsp:spPr>
        <a:xfrm>
          <a:off x="0" y="3109293"/>
          <a:ext cx="7868882" cy="10232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C – </a:t>
          </a:r>
          <a:r>
            <a:rPr lang="pt-BR" sz="2400" b="0" kern="1200" dirty="0"/>
            <a:t>O</a:t>
          </a:r>
          <a:r>
            <a:rPr lang="pt-BR" sz="2400" b="0" i="0" kern="1200" dirty="0"/>
            <a:t>s lançamentos de agrotóxicos e produtos de limpeza (detergente).</a:t>
          </a:r>
          <a:endParaRPr lang="pt-BR" sz="2400" kern="1200" dirty="0"/>
        </a:p>
      </dsp:txBody>
      <dsp:txXfrm>
        <a:off x="49951" y="3159244"/>
        <a:ext cx="7768980" cy="923345"/>
      </dsp:txXfrm>
    </dsp:sp>
    <dsp:sp modelId="{59566E76-4347-4D22-98E8-32F8CF43F164}">
      <dsp:nvSpPr>
        <dsp:cNvPr id="0" name=""/>
        <dsp:cNvSpPr/>
      </dsp:nvSpPr>
      <dsp:spPr>
        <a:xfrm>
          <a:off x="0" y="4144887"/>
          <a:ext cx="7868882" cy="102324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D – </a:t>
          </a:r>
          <a:r>
            <a:rPr lang="pt-BR" sz="2400" b="0" kern="1200" dirty="0"/>
            <a:t>O</a:t>
          </a:r>
          <a:r>
            <a:rPr lang="pt-BR" sz="2400" b="0" i="0" kern="1200" dirty="0"/>
            <a:t>s lançamentos de efluentes industriais, agrícolas, comerciais e esgotos domésticos.</a:t>
          </a:r>
          <a:endParaRPr lang="pt-BR" sz="2400" kern="1200" dirty="0"/>
        </a:p>
      </dsp:txBody>
      <dsp:txXfrm>
        <a:off x="49951" y="4194838"/>
        <a:ext cx="7768980" cy="92334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621"/>
          <a:ext cx="8012898" cy="1023384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0" kern="1200" dirty="0"/>
            <a:t>23. A PRESERVAÇÃO DA AMAZÔNIA É IMPORTANTE PORQUE:</a:t>
          </a:r>
          <a:endParaRPr lang="pt-BR" sz="2800" b="1" kern="1200" dirty="0"/>
        </a:p>
      </dsp:txBody>
      <dsp:txXfrm>
        <a:off x="49957" y="50578"/>
        <a:ext cx="7912984" cy="923470"/>
      </dsp:txXfrm>
    </dsp:sp>
    <dsp:sp modelId="{6F77C514-C18D-44F9-88D1-F9A31139BDDA}">
      <dsp:nvSpPr>
        <dsp:cNvPr id="0" name=""/>
        <dsp:cNvSpPr/>
      </dsp:nvSpPr>
      <dsp:spPr>
        <a:xfrm>
          <a:off x="0" y="1037126"/>
          <a:ext cx="8012898" cy="10233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 – </a:t>
          </a:r>
          <a:r>
            <a:rPr lang="pt-BR" sz="2400" b="0" i="0" kern="1200" dirty="0"/>
            <a:t>Este tipo de vegetação só existe no Brasil.</a:t>
          </a:r>
          <a:endParaRPr lang="pt-BR" sz="2400" kern="1200" dirty="0"/>
        </a:p>
      </dsp:txBody>
      <dsp:txXfrm>
        <a:off x="49957" y="1087083"/>
        <a:ext cx="7912984" cy="923470"/>
      </dsp:txXfrm>
    </dsp:sp>
    <dsp:sp modelId="{4C3A8C5A-884A-46A8-B948-181394A54C6B}">
      <dsp:nvSpPr>
        <dsp:cNvPr id="0" name=""/>
        <dsp:cNvSpPr/>
      </dsp:nvSpPr>
      <dsp:spPr>
        <a:xfrm>
          <a:off x="0" y="2073630"/>
          <a:ext cx="8012898" cy="10233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B – </a:t>
          </a:r>
          <a:r>
            <a:rPr lang="pt-BR" sz="2400" b="0" i="0" kern="1200" dirty="0"/>
            <a:t>É o lugar onde concentra os principais desertos do mundo. </a:t>
          </a:r>
          <a:endParaRPr lang="pt-BR" sz="2400" kern="1200" dirty="0"/>
        </a:p>
      </dsp:txBody>
      <dsp:txXfrm>
        <a:off x="49957" y="2123587"/>
        <a:ext cx="7912984" cy="923470"/>
      </dsp:txXfrm>
    </dsp:sp>
    <dsp:sp modelId="{BC2A826B-3B2C-41C3-BD2F-3FED9EABBF62}">
      <dsp:nvSpPr>
        <dsp:cNvPr id="0" name=""/>
        <dsp:cNvSpPr/>
      </dsp:nvSpPr>
      <dsp:spPr>
        <a:xfrm>
          <a:off x="0" y="3110135"/>
          <a:ext cx="8012898" cy="1023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C – </a:t>
          </a:r>
          <a:r>
            <a:rPr lang="pt-BR" sz="2400" b="0" i="0" kern="1200" dirty="0"/>
            <a:t>Possibilita a formação das calotas polares.</a:t>
          </a:r>
          <a:endParaRPr lang="pt-BR" sz="2400" kern="1200" dirty="0"/>
        </a:p>
      </dsp:txBody>
      <dsp:txXfrm>
        <a:off x="49957" y="3160092"/>
        <a:ext cx="7912984" cy="923470"/>
      </dsp:txXfrm>
    </dsp:sp>
    <dsp:sp modelId="{59566E76-4347-4D22-98E8-32F8CF43F164}">
      <dsp:nvSpPr>
        <dsp:cNvPr id="0" name=""/>
        <dsp:cNvSpPr/>
      </dsp:nvSpPr>
      <dsp:spPr>
        <a:xfrm>
          <a:off x="0" y="4146640"/>
          <a:ext cx="8012898" cy="1023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D – </a:t>
          </a:r>
          <a:r>
            <a:rPr lang="pt-BR" sz="2400" b="0" i="0" kern="1200" dirty="0"/>
            <a:t>Concentra uma das maiores biodiversidade do planeta.</a:t>
          </a:r>
          <a:endParaRPr lang="pt-BR" sz="2400" kern="1200" dirty="0"/>
        </a:p>
      </dsp:txBody>
      <dsp:txXfrm>
        <a:off x="49957" y="4196597"/>
        <a:ext cx="7912984" cy="92347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9882"/>
          <a:ext cx="7868882" cy="91728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0" kern="1200" dirty="0"/>
            <a:t>24. A ÁRVORE SÍMBOLO DA AMAZÔNIA É:</a:t>
          </a:r>
          <a:endParaRPr lang="pt-BR" sz="3000" b="1" kern="1200" dirty="0"/>
        </a:p>
      </dsp:txBody>
      <dsp:txXfrm>
        <a:off x="44778" y="54660"/>
        <a:ext cx="7779326" cy="827724"/>
      </dsp:txXfrm>
    </dsp:sp>
    <dsp:sp modelId="{6F77C514-C18D-44F9-88D1-F9A31139BDDA}">
      <dsp:nvSpPr>
        <dsp:cNvPr id="0" name=""/>
        <dsp:cNvSpPr/>
      </dsp:nvSpPr>
      <dsp:spPr>
        <a:xfrm>
          <a:off x="0" y="1068283"/>
          <a:ext cx="7868882" cy="917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 – </a:t>
          </a:r>
          <a:r>
            <a:rPr lang="pt-BR" sz="2400" b="0" kern="1200" dirty="0"/>
            <a:t>Ipê amarelo.</a:t>
          </a:r>
        </a:p>
      </dsp:txBody>
      <dsp:txXfrm>
        <a:off x="44778" y="1113061"/>
        <a:ext cx="7779326" cy="827724"/>
      </dsp:txXfrm>
    </dsp:sp>
    <dsp:sp modelId="{4C3A8C5A-884A-46A8-B948-181394A54C6B}">
      <dsp:nvSpPr>
        <dsp:cNvPr id="0" name=""/>
        <dsp:cNvSpPr/>
      </dsp:nvSpPr>
      <dsp:spPr>
        <a:xfrm>
          <a:off x="0" y="2126683"/>
          <a:ext cx="7868882" cy="917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B – </a:t>
          </a:r>
          <a:r>
            <a:rPr lang="pt-BR" sz="2400" b="0" i="0" kern="1200" dirty="0"/>
            <a:t>Castanheira.</a:t>
          </a:r>
          <a:endParaRPr lang="pt-BR" sz="2400" kern="1200" dirty="0"/>
        </a:p>
      </dsp:txBody>
      <dsp:txXfrm>
        <a:off x="44778" y="2171461"/>
        <a:ext cx="7779326" cy="827724"/>
      </dsp:txXfrm>
    </dsp:sp>
    <dsp:sp modelId="{BC2A826B-3B2C-41C3-BD2F-3FED9EABBF62}">
      <dsp:nvSpPr>
        <dsp:cNvPr id="0" name=""/>
        <dsp:cNvSpPr/>
      </dsp:nvSpPr>
      <dsp:spPr>
        <a:xfrm>
          <a:off x="0" y="3185083"/>
          <a:ext cx="7868882" cy="917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C – </a:t>
          </a:r>
          <a:r>
            <a:rPr lang="pt-BR" sz="2400" b="0" kern="1200" dirty="0"/>
            <a:t>Mangueira.</a:t>
          </a:r>
        </a:p>
      </dsp:txBody>
      <dsp:txXfrm>
        <a:off x="44778" y="3229861"/>
        <a:ext cx="7779326" cy="827724"/>
      </dsp:txXfrm>
    </dsp:sp>
    <dsp:sp modelId="{59566E76-4347-4D22-98E8-32F8CF43F164}">
      <dsp:nvSpPr>
        <dsp:cNvPr id="0" name=""/>
        <dsp:cNvSpPr/>
      </dsp:nvSpPr>
      <dsp:spPr>
        <a:xfrm>
          <a:off x="0" y="4243483"/>
          <a:ext cx="7868882" cy="917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D – </a:t>
          </a:r>
          <a:r>
            <a:rPr lang="pt-BR" sz="2400" b="0" i="0" kern="1200" dirty="0"/>
            <a:t> Açaizeiro.</a:t>
          </a:r>
          <a:endParaRPr lang="pt-BR" sz="2400" kern="1200" dirty="0"/>
        </a:p>
      </dsp:txBody>
      <dsp:txXfrm>
        <a:off x="44778" y="4288261"/>
        <a:ext cx="7779326" cy="82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2511"/>
          <a:ext cx="8084906" cy="1023247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3. O QUE O LIXO JOGADO DIRETAMENTE NO SOLO PODE CAUSAR?</a:t>
          </a:r>
        </a:p>
      </dsp:txBody>
      <dsp:txXfrm>
        <a:off x="49951" y="52462"/>
        <a:ext cx="7985004" cy="923345"/>
      </dsp:txXfrm>
    </dsp:sp>
    <dsp:sp modelId="{6F77C514-C18D-44F9-88D1-F9A31139BDDA}">
      <dsp:nvSpPr>
        <dsp:cNvPr id="0" name=""/>
        <dsp:cNvSpPr/>
      </dsp:nvSpPr>
      <dsp:spPr>
        <a:xfrm>
          <a:off x="0" y="1038105"/>
          <a:ext cx="8084906" cy="10232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A – </a:t>
          </a:r>
          <a:r>
            <a:rPr lang="pt-BR" sz="3000" kern="1200" dirty="0"/>
            <a:t> Danos as vias respiratórias dos pássaros. </a:t>
          </a:r>
        </a:p>
      </dsp:txBody>
      <dsp:txXfrm>
        <a:off x="49951" y="1088056"/>
        <a:ext cx="7985004" cy="923345"/>
      </dsp:txXfrm>
    </dsp:sp>
    <dsp:sp modelId="{4C3A8C5A-884A-46A8-B948-181394A54C6B}">
      <dsp:nvSpPr>
        <dsp:cNvPr id="0" name=""/>
        <dsp:cNvSpPr/>
      </dsp:nvSpPr>
      <dsp:spPr>
        <a:xfrm>
          <a:off x="0" y="2073699"/>
          <a:ext cx="8084906" cy="10232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B – </a:t>
          </a:r>
          <a:r>
            <a:rPr lang="pt-BR" sz="3000" kern="1200" dirty="0"/>
            <a:t>Afeta a qualidade do solo e água subterrânea.</a:t>
          </a:r>
        </a:p>
      </dsp:txBody>
      <dsp:txXfrm>
        <a:off x="49951" y="2123650"/>
        <a:ext cx="7985004" cy="923345"/>
      </dsp:txXfrm>
    </dsp:sp>
    <dsp:sp modelId="{31EF9505-A556-4E2E-9215-841C46BF949F}">
      <dsp:nvSpPr>
        <dsp:cNvPr id="0" name=""/>
        <dsp:cNvSpPr/>
      </dsp:nvSpPr>
      <dsp:spPr>
        <a:xfrm>
          <a:off x="0" y="3109293"/>
          <a:ext cx="8084906" cy="10232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C – </a:t>
          </a:r>
          <a:r>
            <a:rPr lang="pt-BR" sz="3000" kern="1200" dirty="0"/>
            <a:t> Afeta as plantas frutíferas. </a:t>
          </a:r>
        </a:p>
      </dsp:txBody>
      <dsp:txXfrm>
        <a:off x="49951" y="3159244"/>
        <a:ext cx="7985004" cy="923345"/>
      </dsp:txXfrm>
    </dsp:sp>
    <dsp:sp modelId="{A8494E6A-449C-4BC6-98A7-99B57DCFBBDC}">
      <dsp:nvSpPr>
        <dsp:cNvPr id="0" name=""/>
        <dsp:cNvSpPr/>
      </dsp:nvSpPr>
      <dsp:spPr>
        <a:xfrm>
          <a:off x="0" y="4144887"/>
          <a:ext cx="8084906" cy="102324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D – </a:t>
          </a:r>
          <a:r>
            <a:rPr lang="pt-BR" sz="3000" kern="1200" dirty="0"/>
            <a:t>As residências onde não tem asfalto.</a:t>
          </a:r>
        </a:p>
      </dsp:txBody>
      <dsp:txXfrm>
        <a:off x="49951" y="4194838"/>
        <a:ext cx="7985004" cy="923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9882"/>
          <a:ext cx="7868882" cy="91728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4. QUE TIPO DE ÁGUA DEVEMOS CONSUMIR?</a:t>
          </a:r>
        </a:p>
      </dsp:txBody>
      <dsp:txXfrm>
        <a:off x="44778" y="54660"/>
        <a:ext cx="7779326" cy="827724"/>
      </dsp:txXfrm>
    </dsp:sp>
    <dsp:sp modelId="{6F77C514-C18D-44F9-88D1-F9A31139BDDA}">
      <dsp:nvSpPr>
        <dsp:cNvPr id="0" name=""/>
        <dsp:cNvSpPr/>
      </dsp:nvSpPr>
      <dsp:spPr>
        <a:xfrm>
          <a:off x="0" y="1068283"/>
          <a:ext cx="7868882" cy="917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A – </a:t>
          </a:r>
          <a:r>
            <a:rPr lang="pt-BR" sz="3000" kern="1200" dirty="0"/>
            <a:t> Água clara.</a:t>
          </a:r>
        </a:p>
      </dsp:txBody>
      <dsp:txXfrm>
        <a:off x="44778" y="1113061"/>
        <a:ext cx="7779326" cy="827724"/>
      </dsp:txXfrm>
    </dsp:sp>
    <dsp:sp modelId="{4C3A8C5A-884A-46A8-B948-181394A54C6B}">
      <dsp:nvSpPr>
        <dsp:cNvPr id="0" name=""/>
        <dsp:cNvSpPr/>
      </dsp:nvSpPr>
      <dsp:spPr>
        <a:xfrm>
          <a:off x="0" y="2126683"/>
          <a:ext cx="7868882" cy="917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B – </a:t>
          </a:r>
          <a:r>
            <a:rPr lang="pt-BR" sz="3000" kern="1200" dirty="0"/>
            <a:t> Água diretamente dos rios.</a:t>
          </a:r>
        </a:p>
      </dsp:txBody>
      <dsp:txXfrm>
        <a:off x="44778" y="2171461"/>
        <a:ext cx="7779326" cy="827724"/>
      </dsp:txXfrm>
    </dsp:sp>
    <dsp:sp modelId="{31EF9505-A556-4E2E-9215-841C46BF949F}">
      <dsp:nvSpPr>
        <dsp:cNvPr id="0" name=""/>
        <dsp:cNvSpPr/>
      </dsp:nvSpPr>
      <dsp:spPr>
        <a:xfrm>
          <a:off x="0" y="3185083"/>
          <a:ext cx="7868882" cy="917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C – </a:t>
          </a:r>
          <a:r>
            <a:rPr lang="pt-BR" sz="3000" kern="1200" dirty="0"/>
            <a:t> Água fervida e/ou filtrada.</a:t>
          </a:r>
        </a:p>
      </dsp:txBody>
      <dsp:txXfrm>
        <a:off x="44778" y="3229861"/>
        <a:ext cx="7779326" cy="827724"/>
      </dsp:txXfrm>
    </dsp:sp>
    <dsp:sp modelId="{A8494E6A-449C-4BC6-98A7-99B57DCFBBDC}">
      <dsp:nvSpPr>
        <dsp:cNvPr id="0" name=""/>
        <dsp:cNvSpPr/>
      </dsp:nvSpPr>
      <dsp:spPr>
        <a:xfrm>
          <a:off x="0" y="4243483"/>
          <a:ext cx="7868882" cy="917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D – </a:t>
          </a:r>
          <a:r>
            <a:rPr lang="pt-BR" sz="3000" kern="1200" dirty="0"/>
            <a:t>Água do fundo do mar.</a:t>
          </a:r>
        </a:p>
      </dsp:txBody>
      <dsp:txXfrm>
        <a:off x="44778" y="4288261"/>
        <a:ext cx="7779326" cy="827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64565"/>
          <a:ext cx="7868882" cy="993441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5. DENTRE OUTROS PREJUÍZOS O QUE A FUMAÇA PODE CAUSAR? </a:t>
          </a:r>
        </a:p>
      </dsp:txBody>
      <dsp:txXfrm>
        <a:off x="48496" y="113061"/>
        <a:ext cx="7771890" cy="896449"/>
      </dsp:txXfrm>
    </dsp:sp>
    <dsp:sp modelId="{6F77C514-C18D-44F9-88D1-F9A31139BDDA}">
      <dsp:nvSpPr>
        <dsp:cNvPr id="0" name=""/>
        <dsp:cNvSpPr/>
      </dsp:nvSpPr>
      <dsp:spPr>
        <a:xfrm>
          <a:off x="0" y="1070298"/>
          <a:ext cx="7868882" cy="993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A – </a:t>
          </a:r>
          <a:r>
            <a:rPr lang="pt-BR" sz="3000" kern="1200" dirty="0"/>
            <a:t> Poluição dos lagos.</a:t>
          </a:r>
        </a:p>
      </dsp:txBody>
      <dsp:txXfrm>
        <a:off x="48496" y="1118794"/>
        <a:ext cx="7771890" cy="896449"/>
      </dsp:txXfrm>
    </dsp:sp>
    <dsp:sp modelId="{4C3A8C5A-884A-46A8-B948-181394A54C6B}">
      <dsp:nvSpPr>
        <dsp:cNvPr id="0" name=""/>
        <dsp:cNvSpPr/>
      </dsp:nvSpPr>
      <dsp:spPr>
        <a:xfrm>
          <a:off x="0" y="2076030"/>
          <a:ext cx="7868882" cy="9934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B – </a:t>
          </a:r>
          <a:r>
            <a:rPr lang="pt-BR" sz="3000" kern="1200" dirty="0"/>
            <a:t> Morte dos peixes.</a:t>
          </a:r>
        </a:p>
      </dsp:txBody>
      <dsp:txXfrm>
        <a:off x="48496" y="2124526"/>
        <a:ext cx="7771890" cy="896449"/>
      </dsp:txXfrm>
    </dsp:sp>
    <dsp:sp modelId="{31EF9505-A556-4E2E-9215-841C46BF949F}">
      <dsp:nvSpPr>
        <dsp:cNvPr id="0" name=""/>
        <dsp:cNvSpPr/>
      </dsp:nvSpPr>
      <dsp:spPr>
        <a:xfrm>
          <a:off x="0" y="3081762"/>
          <a:ext cx="7868882" cy="10185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C – </a:t>
          </a:r>
          <a:r>
            <a:rPr lang="pt-BR" sz="3000" kern="1200" dirty="0"/>
            <a:t> Poluição do ar.</a:t>
          </a:r>
        </a:p>
      </dsp:txBody>
      <dsp:txXfrm>
        <a:off x="49723" y="3131485"/>
        <a:ext cx="7769436" cy="919139"/>
      </dsp:txXfrm>
    </dsp:sp>
    <dsp:sp modelId="{A8494E6A-449C-4BC6-98A7-99B57DCFBBDC}">
      <dsp:nvSpPr>
        <dsp:cNvPr id="0" name=""/>
        <dsp:cNvSpPr/>
      </dsp:nvSpPr>
      <dsp:spPr>
        <a:xfrm>
          <a:off x="0" y="4112638"/>
          <a:ext cx="7868882" cy="99344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D – </a:t>
          </a:r>
          <a:r>
            <a:rPr lang="pt-BR" sz="3000" kern="1200" dirty="0"/>
            <a:t>Aumento da sustentabilidade.</a:t>
          </a:r>
        </a:p>
      </dsp:txBody>
      <dsp:txXfrm>
        <a:off x="48496" y="4161134"/>
        <a:ext cx="7771890" cy="896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75"/>
          <a:ext cx="7868882" cy="1024277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6. O QUE SÃO RECURSOS NATURAIS?</a:t>
          </a:r>
        </a:p>
      </dsp:txBody>
      <dsp:txXfrm>
        <a:off x="50001" y="50076"/>
        <a:ext cx="7768880" cy="924275"/>
      </dsp:txXfrm>
    </dsp:sp>
    <dsp:sp modelId="{6F77C514-C18D-44F9-88D1-F9A31139BDDA}">
      <dsp:nvSpPr>
        <dsp:cNvPr id="0" name=""/>
        <dsp:cNvSpPr/>
      </dsp:nvSpPr>
      <dsp:spPr>
        <a:xfrm>
          <a:off x="0" y="1036629"/>
          <a:ext cx="7868882" cy="10242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A – </a:t>
          </a:r>
          <a:r>
            <a:rPr lang="pt-BR" sz="3000" kern="1200" dirty="0"/>
            <a:t> Diversos recursos de pequeno porte.</a:t>
          </a:r>
        </a:p>
      </dsp:txBody>
      <dsp:txXfrm>
        <a:off x="50001" y="1086630"/>
        <a:ext cx="7768880" cy="924275"/>
      </dsp:txXfrm>
    </dsp:sp>
    <dsp:sp modelId="{4C3A8C5A-884A-46A8-B948-181394A54C6B}">
      <dsp:nvSpPr>
        <dsp:cNvPr id="0" name=""/>
        <dsp:cNvSpPr/>
      </dsp:nvSpPr>
      <dsp:spPr>
        <a:xfrm>
          <a:off x="0" y="2073184"/>
          <a:ext cx="7868882" cy="10242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B – </a:t>
          </a:r>
          <a:r>
            <a:rPr lang="pt-BR" sz="3000" kern="1200" dirty="0"/>
            <a:t> Recursos encontrados apenas nas partículas da água.</a:t>
          </a:r>
        </a:p>
      </dsp:txBody>
      <dsp:txXfrm>
        <a:off x="50001" y="2123185"/>
        <a:ext cx="7768880" cy="924275"/>
      </dsp:txXfrm>
    </dsp:sp>
    <dsp:sp modelId="{31EF9505-A556-4E2E-9215-841C46BF949F}">
      <dsp:nvSpPr>
        <dsp:cNvPr id="0" name=""/>
        <dsp:cNvSpPr/>
      </dsp:nvSpPr>
      <dsp:spPr>
        <a:xfrm>
          <a:off x="0" y="3109738"/>
          <a:ext cx="7868882" cy="10242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C – </a:t>
          </a:r>
          <a:r>
            <a:rPr lang="pt-BR" sz="3000" kern="1200" dirty="0"/>
            <a:t> Elementos da natureza que garantem a sobrevivência das espécies.</a:t>
          </a:r>
        </a:p>
      </dsp:txBody>
      <dsp:txXfrm>
        <a:off x="50001" y="3159739"/>
        <a:ext cx="7768880" cy="924275"/>
      </dsp:txXfrm>
    </dsp:sp>
    <dsp:sp modelId="{A8494E6A-449C-4BC6-98A7-99B57DCFBBDC}">
      <dsp:nvSpPr>
        <dsp:cNvPr id="0" name=""/>
        <dsp:cNvSpPr/>
      </dsp:nvSpPr>
      <dsp:spPr>
        <a:xfrm>
          <a:off x="0" y="4146292"/>
          <a:ext cx="7868882" cy="10242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D – </a:t>
          </a:r>
          <a:r>
            <a:rPr lang="pt-BR" sz="3000" kern="1200" dirty="0"/>
            <a:t>Diferentes criações do homem usando elementos da natureza.</a:t>
          </a:r>
        </a:p>
      </dsp:txBody>
      <dsp:txXfrm>
        <a:off x="50001" y="4196293"/>
        <a:ext cx="7768880" cy="924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510524"/>
          <a:ext cx="7868882" cy="1239588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8. QUAL ATITUDE INDICA DESPERDÍCIO DE ÁGUA?</a:t>
          </a:r>
          <a:endParaRPr lang="pt-BR" sz="2800" kern="1200" dirty="0"/>
        </a:p>
      </dsp:txBody>
      <dsp:txXfrm>
        <a:off x="60512" y="571036"/>
        <a:ext cx="7747858" cy="1118564"/>
      </dsp:txXfrm>
    </dsp:sp>
    <dsp:sp modelId="{6F77C514-C18D-44F9-88D1-F9A31139BDDA}">
      <dsp:nvSpPr>
        <dsp:cNvPr id="0" name=""/>
        <dsp:cNvSpPr/>
      </dsp:nvSpPr>
      <dsp:spPr>
        <a:xfrm>
          <a:off x="0" y="1830753"/>
          <a:ext cx="7868882" cy="8335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 – </a:t>
          </a:r>
          <a:r>
            <a:rPr lang="pt-BR" sz="2800" kern="1200" dirty="0"/>
            <a:t> Desligar o chuveiro ao ensaboar-se.</a:t>
          </a:r>
        </a:p>
      </dsp:txBody>
      <dsp:txXfrm>
        <a:off x="40690" y="1871443"/>
        <a:ext cx="7787502" cy="752164"/>
      </dsp:txXfrm>
    </dsp:sp>
    <dsp:sp modelId="{4C3A8C5A-884A-46A8-B948-181394A54C6B}">
      <dsp:nvSpPr>
        <dsp:cNvPr id="0" name=""/>
        <dsp:cNvSpPr/>
      </dsp:nvSpPr>
      <dsp:spPr>
        <a:xfrm>
          <a:off x="0" y="2744937"/>
          <a:ext cx="7868882" cy="8644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800" kern="1200" dirty="0"/>
            <a:t> Lavar o carro com a mangueira aberta.</a:t>
          </a:r>
        </a:p>
      </dsp:txBody>
      <dsp:txXfrm>
        <a:off x="42198" y="2787135"/>
        <a:ext cx="7784486" cy="780041"/>
      </dsp:txXfrm>
    </dsp:sp>
    <dsp:sp modelId="{31EF9505-A556-4E2E-9215-841C46BF949F}">
      <dsp:nvSpPr>
        <dsp:cNvPr id="0" name=""/>
        <dsp:cNvSpPr/>
      </dsp:nvSpPr>
      <dsp:spPr>
        <a:xfrm>
          <a:off x="0" y="3690015"/>
          <a:ext cx="7868882" cy="8798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 – </a:t>
          </a:r>
          <a:r>
            <a:rPr lang="pt-BR" sz="2800" kern="1200" dirty="0"/>
            <a:t> Fechar a torneira enquanto escova os dentes.</a:t>
          </a:r>
        </a:p>
      </dsp:txBody>
      <dsp:txXfrm>
        <a:off x="42952" y="3732967"/>
        <a:ext cx="7782978" cy="793979"/>
      </dsp:txXfrm>
    </dsp:sp>
    <dsp:sp modelId="{A8494E6A-449C-4BC6-98A7-99B57DCFBBDC}">
      <dsp:nvSpPr>
        <dsp:cNvPr id="0" name=""/>
        <dsp:cNvSpPr/>
      </dsp:nvSpPr>
      <dsp:spPr>
        <a:xfrm>
          <a:off x="0" y="4650539"/>
          <a:ext cx="7868882" cy="81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kern="1200" dirty="0"/>
            <a:t>Tomar banhos mais rápidos.</a:t>
          </a:r>
        </a:p>
      </dsp:txBody>
      <dsp:txXfrm>
        <a:off x="39814" y="4690353"/>
        <a:ext cx="7789254" cy="7359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1014"/>
          <a:ext cx="7868882" cy="1023035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9. A CAMADA DE OZÔNIO É IMPORTANTE PARA:</a:t>
          </a:r>
          <a:endParaRPr lang="pt-BR" sz="2800" kern="1200" dirty="0"/>
        </a:p>
      </dsp:txBody>
      <dsp:txXfrm>
        <a:off x="49940" y="50954"/>
        <a:ext cx="7769002" cy="923155"/>
      </dsp:txXfrm>
    </dsp:sp>
    <dsp:sp modelId="{6F77C514-C18D-44F9-88D1-F9A31139BDDA}">
      <dsp:nvSpPr>
        <dsp:cNvPr id="0" name=""/>
        <dsp:cNvSpPr/>
      </dsp:nvSpPr>
      <dsp:spPr>
        <a:xfrm>
          <a:off x="0" y="1037409"/>
          <a:ext cx="7868882" cy="10230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 – </a:t>
          </a:r>
          <a:r>
            <a:rPr lang="pt-BR" sz="2800" kern="1200" dirty="0"/>
            <a:t>Aumentar o calor e intensificar a </a:t>
          </a:r>
          <a:r>
            <a:rPr lang="pt-BR" sz="2800" b="0" i="0" kern="1200" dirty="0"/>
            <a:t>radiação ultravioleta</a:t>
          </a:r>
          <a:r>
            <a:rPr lang="pt-BR" sz="2800" kern="1200" dirty="0"/>
            <a:t>.</a:t>
          </a:r>
        </a:p>
      </dsp:txBody>
      <dsp:txXfrm>
        <a:off x="49940" y="1087349"/>
        <a:ext cx="7769002" cy="923155"/>
      </dsp:txXfrm>
    </dsp:sp>
    <dsp:sp modelId="{4C3A8C5A-884A-46A8-B948-181394A54C6B}">
      <dsp:nvSpPr>
        <dsp:cNvPr id="0" name=""/>
        <dsp:cNvSpPr/>
      </dsp:nvSpPr>
      <dsp:spPr>
        <a:xfrm>
          <a:off x="0" y="2073805"/>
          <a:ext cx="7868882" cy="10230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800" kern="1200" dirty="0"/>
            <a:t>Proteger os seres vivos contra a radiação do sol, que faz mal para a pele. </a:t>
          </a:r>
        </a:p>
      </dsp:txBody>
      <dsp:txXfrm>
        <a:off x="49940" y="2123745"/>
        <a:ext cx="7769002" cy="923155"/>
      </dsp:txXfrm>
    </dsp:sp>
    <dsp:sp modelId="{31EF9505-A556-4E2E-9215-841C46BF949F}">
      <dsp:nvSpPr>
        <dsp:cNvPr id="0" name=""/>
        <dsp:cNvSpPr/>
      </dsp:nvSpPr>
      <dsp:spPr>
        <a:xfrm>
          <a:off x="0" y="3110200"/>
          <a:ext cx="7868882" cy="10230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 – </a:t>
          </a:r>
          <a:r>
            <a:rPr lang="pt-BR" sz="2800" kern="1200" dirty="0"/>
            <a:t>Acelerar o derretimento dos icebergs, para que não ocorra o congelamento mar. </a:t>
          </a:r>
        </a:p>
      </dsp:txBody>
      <dsp:txXfrm>
        <a:off x="49940" y="3160140"/>
        <a:ext cx="7769002" cy="923155"/>
      </dsp:txXfrm>
    </dsp:sp>
    <dsp:sp modelId="{A8494E6A-449C-4BC6-98A7-99B57DCFBBDC}">
      <dsp:nvSpPr>
        <dsp:cNvPr id="0" name=""/>
        <dsp:cNvSpPr/>
      </dsp:nvSpPr>
      <dsp:spPr>
        <a:xfrm>
          <a:off x="0" y="4146595"/>
          <a:ext cx="7868882" cy="10230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kern="1200" dirty="0"/>
            <a:t>Alterar o aroma do ar que respiramos.</a:t>
          </a:r>
        </a:p>
      </dsp:txBody>
      <dsp:txXfrm>
        <a:off x="49940" y="4196535"/>
        <a:ext cx="7769002" cy="9231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E6B-256D-44D5-BA91-7255D55A679A}">
      <dsp:nvSpPr>
        <dsp:cNvPr id="0" name=""/>
        <dsp:cNvSpPr/>
      </dsp:nvSpPr>
      <dsp:spPr>
        <a:xfrm>
          <a:off x="0" y="621"/>
          <a:ext cx="7868882" cy="1023384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10. OS</a:t>
          </a:r>
          <a:r>
            <a:rPr lang="pt-BR" sz="2800" b="0" i="0" kern="1200" dirty="0"/>
            <a:t> </a:t>
          </a:r>
          <a:r>
            <a:rPr lang="pt-BR" sz="2800" b="1" kern="1200" dirty="0"/>
            <a:t>3R'S DO GERENCIAMENTO DO LIXO SIGNIFICAM:</a:t>
          </a:r>
        </a:p>
      </dsp:txBody>
      <dsp:txXfrm>
        <a:off x="49957" y="50578"/>
        <a:ext cx="7768968" cy="923470"/>
      </dsp:txXfrm>
    </dsp:sp>
    <dsp:sp modelId="{6F77C514-C18D-44F9-88D1-F9A31139BDDA}">
      <dsp:nvSpPr>
        <dsp:cNvPr id="0" name=""/>
        <dsp:cNvSpPr/>
      </dsp:nvSpPr>
      <dsp:spPr>
        <a:xfrm>
          <a:off x="0" y="1037126"/>
          <a:ext cx="7868882" cy="10233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 – </a:t>
          </a:r>
          <a:r>
            <a:rPr lang="pt-BR" sz="2800" b="0" i="0" kern="1200" dirty="0"/>
            <a:t>Remediar, reestruturar e restaurar.</a:t>
          </a:r>
          <a:endParaRPr lang="pt-BR" sz="2800" kern="1200" dirty="0"/>
        </a:p>
      </dsp:txBody>
      <dsp:txXfrm>
        <a:off x="49957" y="1087083"/>
        <a:ext cx="7768968" cy="923470"/>
      </dsp:txXfrm>
    </dsp:sp>
    <dsp:sp modelId="{4C3A8C5A-884A-46A8-B948-181394A54C6B}">
      <dsp:nvSpPr>
        <dsp:cNvPr id="0" name=""/>
        <dsp:cNvSpPr/>
      </dsp:nvSpPr>
      <dsp:spPr>
        <a:xfrm>
          <a:off x="0" y="2073630"/>
          <a:ext cx="7868882" cy="10233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B – </a:t>
          </a:r>
          <a:r>
            <a:rPr lang="pt-BR" sz="2800" b="0" i="0" kern="1200" dirty="0"/>
            <a:t>Racionalizar, resgatar e reavaliar.</a:t>
          </a:r>
          <a:endParaRPr lang="pt-BR" sz="2800" kern="1200" dirty="0"/>
        </a:p>
      </dsp:txBody>
      <dsp:txXfrm>
        <a:off x="49957" y="2123587"/>
        <a:ext cx="7768968" cy="923470"/>
      </dsp:txXfrm>
    </dsp:sp>
    <dsp:sp modelId="{31EF9505-A556-4E2E-9215-841C46BF949F}">
      <dsp:nvSpPr>
        <dsp:cNvPr id="0" name=""/>
        <dsp:cNvSpPr/>
      </dsp:nvSpPr>
      <dsp:spPr>
        <a:xfrm>
          <a:off x="0" y="3110135"/>
          <a:ext cx="7868882" cy="1023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 – </a:t>
          </a:r>
          <a:r>
            <a:rPr lang="pt-BR" sz="2800" b="0" i="0" kern="1200" dirty="0"/>
            <a:t>Retrabalhar, revalorizar e revender.</a:t>
          </a:r>
          <a:endParaRPr lang="pt-BR" sz="2800" kern="1200" dirty="0"/>
        </a:p>
      </dsp:txBody>
      <dsp:txXfrm>
        <a:off x="49957" y="3160092"/>
        <a:ext cx="7768968" cy="923470"/>
      </dsp:txXfrm>
    </dsp:sp>
    <dsp:sp modelId="{A8494E6A-449C-4BC6-98A7-99B57DCFBBDC}">
      <dsp:nvSpPr>
        <dsp:cNvPr id="0" name=""/>
        <dsp:cNvSpPr/>
      </dsp:nvSpPr>
      <dsp:spPr>
        <a:xfrm>
          <a:off x="0" y="4146640"/>
          <a:ext cx="7868882" cy="1023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D – </a:t>
          </a:r>
          <a:r>
            <a:rPr lang="pt-BR" sz="2800" b="0" i="0" kern="1200" dirty="0"/>
            <a:t>Reduzir, reutilizar e reciclar.</a:t>
          </a:r>
          <a:endParaRPr lang="pt-BR" sz="2800" kern="1200" dirty="0"/>
        </a:p>
      </dsp:txBody>
      <dsp:txXfrm>
        <a:off x="49957" y="4196597"/>
        <a:ext cx="7768968" cy="923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1475A-5B73-44B3-8490-0CABAE8AEDD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AFE5F-1890-41CF-BF8F-6FC0759C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3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58486-CE69-48D4-93E6-B5B75F04322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19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AFE5F-1890-41CF-BF8F-6FC0759C2F22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56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FE5F-1890-41CF-BF8F-6FC0759C2F22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89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58486-CE69-48D4-93E6-B5B75F043223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2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3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2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t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0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5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8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1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4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2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8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1AE4-AF2F-43C3-B163-2064E2790EF0}" type="datetimeFigureOut">
              <a:rPr lang="pt-BR" smtClean="0"/>
              <a:t>16/04/2020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71F6-1EC7-4310-95B0-A5325971A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04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hbtg.org.uk/wp-content/uploads/2015/06/quiz-nigh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92" y="16841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66839794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1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9625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426103251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3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977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736333224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660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762282808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8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60349864"/>
              </p:ext>
            </p:extLst>
          </p:nvPr>
        </p:nvGraphicFramePr>
        <p:xfrm>
          <a:off x="519542" y="404664"/>
          <a:ext cx="786888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5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4638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577162025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5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872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869386431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6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5503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054320959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4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843808" y="4725144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572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352385327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70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2142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618458849"/>
              </p:ext>
            </p:extLst>
          </p:nvPr>
        </p:nvGraphicFramePr>
        <p:xfrm>
          <a:off x="519542" y="692696"/>
          <a:ext cx="786888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52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932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481902158"/>
              </p:ext>
            </p:extLst>
          </p:nvPr>
        </p:nvGraphicFramePr>
        <p:xfrm>
          <a:off x="519542" y="548680"/>
          <a:ext cx="786888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4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6805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114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39281817"/>
              </p:ext>
            </p:extLst>
          </p:nvPr>
        </p:nvGraphicFramePr>
        <p:xfrm>
          <a:off x="467544" y="476672"/>
          <a:ext cx="822892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7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1512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432819320"/>
              </p:ext>
            </p:extLst>
          </p:nvPr>
        </p:nvGraphicFramePr>
        <p:xfrm>
          <a:off x="519542" y="404664"/>
          <a:ext cx="7868882" cy="5458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3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9584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149437576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5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2915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950718647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0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14896689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9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8682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996029375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3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4330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058134331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8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5515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293642522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2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3754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2761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801106657"/>
              </p:ext>
            </p:extLst>
          </p:nvPr>
        </p:nvGraphicFramePr>
        <p:xfrm>
          <a:off x="519542" y="692696"/>
          <a:ext cx="8012898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1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6799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197115839"/>
              </p:ext>
            </p:extLst>
          </p:nvPr>
        </p:nvGraphicFramePr>
        <p:xfrm>
          <a:off x="519542" y="692696"/>
          <a:ext cx="7868882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9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1187624" y="5085184"/>
            <a:ext cx="6984776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Parabéns! Você terminou!!</a:t>
            </a:r>
          </a:p>
        </p:txBody>
      </p:sp>
    </p:spTree>
    <p:extLst>
      <p:ext uri="{BB962C8B-B14F-4D97-AF65-F5344CB8AC3E}">
        <p14:creationId xmlns:p14="http://schemas.microsoft.com/office/powerpoint/2010/main" val="1124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C4DAF7F9-7A7E-4A4E-B282-AE4B2A16256E}"/>
              </a:ext>
            </a:extLst>
          </p:cNvPr>
          <p:cNvGrpSpPr/>
          <p:nvPr/>
        </p:nvGrpSpPr>
        <p:grpSpPr>
          <a:xfrm>
            <a:off x="744" y="836712"/>
            <a:ext cx="8960994" cy="5040560"/>
            <a:chOff x="744" y="836712"/>
            <a:chExt cx="8960994" cy="5040560"/>
          </a:xfrm>
        </p:grpSpPr>
        <p:pic>
          <p:nvPicPr>
            <p:cNvPr id="1026" name="Picture 2" descr="VOCÊ FOI O GANHADOR PARABÉNS! - YouTub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" y="836712"/>
              <a:ext cx="8960994" cy="504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xmlns="" id="{EEFAD74C-34B6-4E47-A4C0-6A7BF3DC7ED9}"/>
                </a:ext>
              </a:extLst>
            </p:cNvPr>
            <p:cNvSpPr/>
            <p:nvPr/>
          </p:nvSpPr>
          <p:spPr>
            <a:xfrm rot="3424479">
              <a:off x="3058907" y="1831528"/>
              <a:ext cx="85795" cy="216024"/>
            </a:xfrm>
            <a:prstGeom prst="rect">
              <a:avLst/>
            </a:prstGeom>
            <a:solidFill>
              <a:srgbClr val="1EB7F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highlight>
                  <a:srgbClr val="0000FF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09321" y="460766"/>
            <a:ext cx="683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DÚVIDAS, SUGESTÕES E ELOGIOS </a:t>
            </a:r>
          </a:p>
          <a:p>
            <a:pPr algn="ctr"/>
            <a:r>
              <a:rPr lang="pt-BR" sz="2400" b="1" dirty="0"/>
              <a:t>ENTRE EM CONTATO CONOSCO: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70" y="1670147"/>
            <a:ext cx="1823682" cy="12157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575712" y="2197299"/>
            <a:ext cx="487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@gestãoambientalbr230/422pa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57192"/>
            <a:ext cx="893897" cy="103893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749998" y="3903439"/>
            <a:ext cx="403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@transamazonicabr230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492955" y="5488521"/>
            <a:ext cx="483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comunicacaosocial@br230pa.com.br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E63B81B2-8C80-4AB2-8F9F-CC3CA06C6A8F}"/>
              </a:ext>
            </a:extLst>
          </p:cNvPr>
          <p:cNvGrpSpPr/>
          <p:nvPr/>
        </p:nvGrpSpPr>
        <p:grpSpPr>
          <a:xfrm>
            <a:off x="1901661" y="3343780"/>
            <a:ext cx="1964034" cy="1309356"/>
            <a:chOff x="1901661" y="3202523"/>
            <a:chExt cx="1964034" cy="1309356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2CDB8AB2-11B8-40C3-99D1-06FA2A520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661" y="3202523"/>
              <a:ext cx="1964034" cy="1309356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66783280-9609-489E-8A89-E79C210FA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5645" y1="50000" x2="35484" y2="40250"/>
                          <a14:foregroundMark x1="37581" y1="32750" x2="57581" y2="23750"/>
                          <a14:foregroundMark x1="37903" y1="23500" x2="65645" y2="61750"/>
                          <a14:foregroundMark x1="66129" y1="62750" x2="64516" y2="28000"/>
                          <a14:foregroundMark x1="63387" y1="78250" x2="32903" y2="36250"/>
                          <a14:foregroundMark x1="34677" y1="33750" x2="47742" y2="21250"/>
                          <a14:foregroundMark x1="42581" y1="45250" x2="55161" y2="36000"/>
                          <a14:foregroundMark x1="59194" y1="33500" x2="55161" y2="41750"/>
                          <a14:foregroundMark x1="63710" y1="67750" x2="47742" y2="70000"/>
                          <a14:foregroundMark x1="44194" y1="70250" x2="34677" y2="60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625" y="3857201"/>
              <a:ext cx="866675" cy="5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5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>
            <a:off x="2915816" y="4869160"/>
            <a:ext cx="309634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</a:t>
            </a:r>
          </a:p>
        </p:txBody>
      </p:sp>
      <p:pic>
        <p:nvPicPr>
          <p:cNvPr id="2050" name="Picture 2" descr="Eurof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542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 maneiras de dizer 'obrigado' – OFICINA DINH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" y="620688"/>
            <a:ext cx="9108000" cy="569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529773541"/>
              </p:ext>
            </p:extLst>
          </p:nvPr>
        </p:nvGraphicFramePr>
        <p:xfrm>
          <a:off x="519542" y="692696"/>
          <a:ext cx="8084906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6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f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4343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2915816" y="5085184"/>
            <a:ext cx="3096344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2894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1184</Words>
  <Application>Microsoft Office PowerPoint</Application>
  <PresentationFormat>Apresentação na tela (4:3)</PresentationFormat>
  <Paragraphs>185</Paragraphs>
  <Slides>70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 PAVILION</dc:creator>
  <cp:lastModifiedBy>HP PAVILION</cp:lastModifiedBy>
  <cp:revision>100</cp:revision>
  <dcterms:created xsi:type="dcterms:W3CDTF">2019-07-30T13:36:25Z</dcterms:created>
  <dcterms:modified xsi:type="dcterms:W3CDTF">2020-04-16T13:47:05Z</dcterms:modified>
</cp:coreProperties>
</file>